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6.xml" ContentType="application/vnd.openxmlformats-officedocument.theme+xml"/>
  <Override PartName="/ppt/slideLayouts/slideLayout9.xml" ContentType="application/vnd.openxmlformats-officedocument.presentationml.slideLayout+xml"/>
  <Override PartName="/ppt/theme/theme7.xml" ContentType="application/vnd.openxmlformats-officedocument.theme+xml"/>
  <Override PartName="/ppt/slideLayouts/slideLayout10.xml" ContentType="application/vnd.openxmlformats-officedocument.presentationml.slideLayout+xml"/>
  <Override PartName="/ppt/theme/theme8.xml" ContentType="application/vnd.openxmlformats-officedocument.theme+xml"/>
  <Override PartName="/ppt/slideLayouts/slideLayout11.xml" ContentType="application/vnd.openxmlformats-officedocument.presentationml.slideLayout+xml"/>
  <Override PartName="/ppt/theme/theme9.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4" r:id="rId2"/>
    <p:sldMasterId id="2147483664" r:id="rId3"/>
    <p:sldMasterId id="2147483666" r:id="rId4"/>
    <p:sldMasterId id="2147483668" r:id="rId5"/>
    <p:sldMasterId id="2147483670" r:id="rId6"/>
    <p:sldMasterId id="2147483682" r:id="rId7"/>
    <p:sldMasterId id="2147483684" r:id="rId8"/>
    <p:sldMasterId id="2147483686" r:id="rId9"/>
  </p:sldMasterIdLst>
  <p:sldIdLst>
    <p:sldId id="256" r:id="rId10"/>
    <p:sldId id="257" r:id="rId11"/>
    <p:sldId id="258" r:id="rId12"/>
    <p:sldId id="259" r:id="rId13"/>
    <p:sldId id="260" r:id="rId14"/>
    <p:sldId id="262" r:id="rId15"/>
    <p:sldId id="263" r:id="rId16"/>
    <p:sldId id="265" r:id="rId17"/>
    <p:sldId id="266" r:id="rId18"/>
    <p:sldId id="267" r:id="rId19"/>
    <p:sldId id="268" r:id="rId20"/>
    <p:sldId id="269" r:id="rId21"/>
    <p:sldId id="274" r:id="rId22"/>
    <p:sldId id="275" r:id="rId23"/>
    <p:sldId id="277" r:id="rId24"/>
    <p:sldId id="279" r:id="rId25"/>
    <p:sldId id="280" r:id="rId26"/>
    <p:sldId id="281" r:id="rId27"/>
    <p:sldId id="283" r:id="rId28"/>
    <p:sldId id="284" r:id="rId29"/>
    <p:sldId id="285" r:id="rId30"/>
    <p:sldId id="286" r:id="rId31"/>
    <p:sldId id="287" r:id="rId32"/>
    <p:sldId id="288" r:id="rId33"/>
    <p:sldId id="294" r:id="rId34"/>
    <p:sldId id="295" r:id="rId35"/>
    <p:sldId id="296" r:id="rId36"/>
    <p:sldId id="297" r:id="rId37"/>
    <p:sldId id="298" r:id="rId38"/>
    <p:sldId id="299" r:id="rId39"/>
    <p:sldId id="300" r:id="rId40"/>
    <p:sldId id="301" r:id="rId41"/>
    <p:sldId id="302" r:id="rId42"/>
    <p:sldId id="303" r:id="rId43"/>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BCDC0F-9E83-4E4A-A058-6B9866021B5D}" v="4" dt="2024-10-15T10:32:12.194"/>
    <p1510:client id="{50365ADF-0BBF-A4E1-A9CC-E74A97E2F22F}" v="68" dt="2024-10-15T10:24:49.554"/>
    <p1510:client id="{730CFBC9-FB47-F776-00B8-E30CFC9B41EA}" v="260" dt="2024-10-15T10:34:51.430"/>
    <p1510:client id="{AACB233D-EFF5-9BC0-0559-0CB59F39882D}" v="23" dt="2024-10-15T10:18:37.462"/>
    <p1510:client id="{EEF3AF14-7153-462A-AAA8-27845C870704}" v="17" dt="2024-10-15T10:19:26.253"/>
    <p1510:client id="{F610B3F9-29BE-745B-2FC8-423DC3B78C7E}" v="231" dt="2024-10-15T10:36:29.0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slide" Target="slides/slide30.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slide" Target="slides/slide33.xml"/><Relationship Id="rId47" Type="http://schemas.openxmlformats.org/officeDocument/2006/relationships/tableStyles" Target="tableStyle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7.xml"/><Relationship Id="rId29" Type="http://schemas.openxmlformats.org/officeDocument/2006/relationships/slide" Target="slides/slide20.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slide" Target="slides/slide31.xml"/><Relationship Id="rId45"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4"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slide" Target="slides/slide34.xml"/><Relationship Id="rId48" Type="http://schemas.microsoft.com/office/2015/10/relationships/revisionInfo" Target="revisionInfo.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slide" Target="slides/slide29.xml"/><Relationship Id="rId46" Type="http://schemas.openxmlformats.org/officeDocument/2006/relationships/theme" Target="theme/theme1.xml"/><Relationship Id="rId20" Type="http://schemas.openxmlformats.org/officeDocument/2006/relationships/slide" Target="slides/slide11.xml"/><Relationship Id="rId41" Type="http://schemas.openxmlformats.org/officeDocument/2006/relationships/slide" Target="slides/slide32.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diagrams/_rels/data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diagrams/_rels/drawing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diagrams/colors1.xml><?xml version="1.0" encoding="utf-8"?>
<dgm:colorsDef xmlns:dgm="http://schemas.openxmlformats.org/drawingml/2006/diagram" xmlns:a="http://schemas.openxmlformats.org/drawingml/2006/main" uniqueId="urn:microsoft.com/office/officeart/2018/5/colors/Iconchunking_neutralbg_accent6_2">
  <dgm:title val=""/>
  <dgm:desc val=""/>
  <dgm:catLst>
    <dgm:cat type="accent6" pri="16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a:alpha val="0"/>
      </a:schemeClr>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accent6_2">
  <dgm:title val=""/>
  <dgm:desc val=""/>
  <dgm:catLst>
    <dgm:cat type="accent6" pri="16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a:alpha val="0"/>
      </a:schemeClr>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00942D5-484F-46AC-9A94-EA67CC1BF890}" type="doc">
      <dgm:prSet loTypeId="urn:microsoft.com/office/officeart/2018/2/layout/IconVerticalSolidList" loCatId="icon" qsTypeId="urn:microsoft.com/office/officeart/2005/8/quickstyle/simple1" qsCatId="simple" csTypeId="urn:microsoft.com/office/officeart/2018/5/colors/Iconchunking_neutralbg_accent6_2" csCatId="accent6" phldr="1"/>
      <dgm:spPr/>
    </dgm:pt>
    <dgm:pt modelId="{D207B009-42AE-4C50-88FE-C605DFB15461}">
      <dgm:prSet phldrT="[Text]"/>
      <dgm:spPr/>
      <dgm:t>
        <a:bodyPr/>
        <a:lstStyle/>
        <a:p>
          <a:r>
            <a:rPr lang="en-IN"/>
            <a:t>3. Training YOLOV8 model</a:t>
          </a:r>
        </a:p>
      </dgm:t>
    </dgm:pt>
    <dgm:pt modelId="{1B55F3A0-0431-4E17-A011-A609ABA7DC1A}" type="parTrans" cxnId="{994DA725-8B05-401A-A5EB-F010AA1EA07C}">
      <dgm:prSet/>
      <dgm:spPr/>
      <dgm:t>
        <a:bodyPr/>
        <a:lstStyle/>
        <a:p>
          <a:endParaRPr lang="en-IN"/>
        </a:p>
      </dgm:t>
    </dgm:pt>
    <dgm:pt modelId="{38B8FD09-903E-4343-A1BC-E7F6FB74DB57}" type="sibTrans" cxnId="{994DA725-8B05-401A-A5EB-F010AA1EA07C}">
      <dgm:prSet/>
      <dgm:spPr/>
      <dgm:t>
        <a:bodyPr/>
        <a:lstStyle/>
        <a:p>
          <a:endParaRPr lang="en-IN"/>
        </a:p>
      </dgm:t>
    </dgm:pt>
    <dgm:pt modelId="{7B6248C1-24D8-4849-A5E3-E755E4C6473B}">
      <dgm:prSet phldrT="[Text]"/>
      <dgm:spPr/>
      <dgm:t>
        <a:bodyPr/>
        <a:lstStyle/>
        <a:p>
          <a:pPr rtl="0"/>
          <a:r>
            <a:rPr lang="en-IN"/>
            <a:t>2. </a:t>
          </a:r>
          <a:r>
            <a:rPr lang="en-IN">
              <a:latin typeface="Aptos Display" panose="02110004020202020204"/>
            </a:rPr>
            <a:t>Creating Custom</a:t>
          </a:r>
          <a:r>
            <a:rPr lang="en-IN"/>
            <a:t> DataSet</a:t>
          </a:r>
        </a:p>
      </dgm:t>
    </dgm:pt>
    <dgm:pt modelId="{DD013609-1E2C-4861-88E3-B65D427B96DE}" type="parTrans" cxnId="{4E3B7DB2-3D6C-43FD-AB29-5921CCABE20F}">
      <dgm:prSet/>
      <dgm:spPr/>
      <dgm:t>
        <a:bodyPr/>
        <a:lstStyle/>
        <a:p>
          <a:endParaRPr lang="en-IN"/>
        </a:p>
      </dgm:t>
    </dgm:pt>
    <dgm:pt modelId="{41D0E907-A7E9-46BA-89F1-986E647EBAE0}" type="sibTrans" cxnId="{4E3B7DB2-3D6C-43FD-AB29-5921CCABE20F}">
      <dgm:prSet/>
      <dgm:spPr/>
      <dgm:t>
        <a:bodyPr/>
        <a:lstStyle/>
        <a:p>
          <a:endParaRPr lang="en-IN"/>
        </a:p>
      </dgm:t>
    </dgm:pt>
    <dgm:pt modelId="{89F96E4F-E29E-4E55-A28D-A8F8286C40A8}">
      <dgm:prSet phldrT="[Text]"/>
      <dgm:spPr/>
      <dgm:t>
        <a:bodyPr/>
        <a:lstStyle/>
        <a:p>
          <a:r>
            <a:rPr lang="en-IN"/>
            <a:t>1. Data Collection </a:t>
          </a:r>
        </a:p>
      </dgm:t>
    </dgm:pt>
    <dgm:pt modelId="{2FC5E925-D0AA-4015-931C-29CE1D970CEA}" type="parTrans" cxnId="{0553C836-70D6-4A42-B7CF-F56A7A71531E}">
      <dgm:prSet/>
      <dgm:spPr/>
      <dgm:t>
        <a:bodyPr/>
        <a:lstStyle/>
        <a:p>
          <a:endParaRPr lang="en-IN"/>
        </a:p>
      </dgm:t>
    </dgm:pt>
    <dgm:pt modelId="{77600B6D-25ED-48BA-919D-08664E1CEF95}" type="sibTrans" cxnId="{0553C836-70D6-4A42-B7CF-F56A7A71531E}">
      <dgm:prSet/>
      <dgm:spPr/>
      <dgm:t>
        <a:bodyPr/>
        <a:lstStyle/>
        <a:p>
          <a:endParaRPr lang="en-IN"/>
        </a:p>
      </dgm:t>
    </dgm:pt>
    <dgm:pt modelId="{91C04513-81C7-4AA6-94F4-0184854F65B0}" type="pres">
      <dgm:prSet presAssocID="{500942D5-484F-46AC-9A94-EA67CC1BF890}" presName="root" presStyleCnt="0">
        <dgm:presLayoutVars>
          <dgm:dir/>
          <dgm:resizeHandles val="exact"/>
        </dgm:presLayoutVars>
      </dgm:prSet>
      <dgm:spPr/>
    </dgm:pt>
    <dgm:pt modelId="{572B6F9A-563A-4BD1-AEA2-68EBDE8F3C7F}" type="pres">
      <dgm:prSet presAssocID="{D207B009-42AE-4C50-88FE-C605DFB15461}" presName="compNode" presStyleCnt="0"/>
      <dgm:spPr/>
    </dgm:pt>
    <dgm:pt modelId="{721A3EA4-E15A-4091-A0E0-C6656BA1E854}" type="pres">
      <dgm:prSet presAssocID="{D207B009-42AE-4C50-88FE-C605DFB15461}" presName="bgRect" presStyleLbl="bgShp" presStyleIdx="0" presStyleCnt="3"/>
      <dgm:spPr/>
    </dgm:pt>
    <dgm:pt modelId="{A527BA7E-9BD0-43F0-9A2B-40CA0ED9C08F}" type="pres">
      <dgm:prSet presAssocID="{D207B009-42AE-4C50-88FE-C605DFB15461}" presName="iconRect" presStyleLbl="node1" presStyleIdx="0" presStyleCnt="3"/>
      <dgm:spPr>
        <a:blipFill>
          <a:blip xmlns:r="http://schemas.openxmlformats.org/officeDocument/2006/relationships" r:embed="rId1" cstate="print">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Teacher"/>
        </a:ext>
      </dgm:extLst>
    </dgm:pt>
    <dgm:pt modelId="{67841036-81DD-4C4D-B1C8-A9004E84C1E3}" type="pres">
      <dgm:prSet presAssocID="{D207B009-42AE-4C50-88FE-C605DFB15461}" presName="spaceRect" presStyleCnt="0"/>
      <dgm:spPr/>
    </dgm:pt>
    <dgm:pt modelId="{973081E3-36BC-44C0-B37E-C31CBB557F40}" type="pres">
      <dgm:prSet presAssocID="{D207B009-42AE-4C50-88FE-C605DFB15461}" presName="parTx" presStyleLbl="revTx" presStyleIdx="0" presStyleCnt="3">
        <dgm:presLayoutVars>
          <dgm:chMax val="0"/>
          <dgm:chPref val="0"/>
        </dgm:presLayoutVars>
      </dgm:prSet>
      <dgm:spPr/>
    </dgm:pt>
    <dgm:pt modelId="{C85C2477-160A-4F78-89AC-49D945C7A082}" type="pres">
      <dgm:prSet presAssocID="{38B8FD09-903E-4343-A1BC-E7F6FB74DB57}" presName="sibTrans" presStyleCnt="0"/>
      <dgm:spPr/>
    </dgm:pt>
    <dgm:pt modelId="{625D1F6D-731C-43BC-AD4F-D21959BE2C26}" type="pres">
      <dgm:prSet presAssocID="{7B6248C1-24D8-4849-A5E3-E755E4C6473B}" presName="compNode" presStyleCnt="0"/>
      <dgm:spPr/>
    </dgm:pt>
    <dgm:pt modelId="{7E1B38CC-6BD3-4917-BAF0-7B57E83C8BAE}" type="pres">
      <dgm:prSet presAssocID="{7B6248C1-24D8-4849-A5E3-E755E4C6473B}" presName="bgRect" presStyleLbl="bgShp" presStyleIdx="1" presStyleCnt="3"/>
      <dgm:spPr/>
    </dgm:pt>
    <dgm:pt modelId="{E34B8ACB-2A09-47A5-99E2-00719BBF6DD7}" type="pres">
      <dgm:prSet presAssocID="{7B6248C1-24D8-4849-A5E3-E755E4C6473B}" presName="iconRect" presStyleLbl="node1" presStyleIdx="1" presStyleCnt="3"/>
      <dgm:spPr>
        <a:blipFill>
          <a:blip xmlns:r="http://schemas.openxmlformats.org/officeDocument/2006/relationships" r:embed="rId2" cstate="print">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Database"/>
        </a:ext>
      </dgm:extLst>
    </dgm:pt>
    <dgm:pt modelId="{0704037F-3A41-4E16-A13C-C1EE410989A1}" type="pres">
      <dgm:prSet presAssocID="{7B6248C1-24D8-4849-A5E3-E755E4C6473B}" presName="spaceRect" presStyleCnt="0"/>
      <dgm:spPr/>
    </dgm:pt>
    <dgm:pt modelId="{701DCB54-C0C3-4FBE-8A9F-C1C58008897D}" type="pres">
      <dgm:prSet presAssocID="{7B6248C1-24D8-4849-A5E3-E755E4C6473B}" presName="parTx" presStyleLbl="revTx" presStyleIdx="1" presStyleCnt="3">
        <dgm:presLayoutVars>
          <dgm:chMax val="0"/>
          <dgm:chPref val="0"/>
        </dgm:presLayoutVars>
      </dgm:prSet>
      <dgm:spPr/>
    </dgm:pt>
    <dgm:pt modelId="{2B191276-54D5-434B-B34D-96D35E685102}" type="pres">
      <dgm:prSet presAssocID="{41D0E907-A7E9-46BA-89F1-986E647EBAE0}" presName="sibTrans" presStyleCnt="0"/>
      <dgm:spPr/>
    </dgm:pt>
    <dgm:pt modelId="{CBFB1E5B-61B4-4B80-92F3-7C7653F3606E}" type="pres">
      <dgm:prSet presAssocID="{89F96E4F-E29E-4E55-A28D-A8F8286C40A8}" presName="compNode" presStyleCnt="0"/>
      <dgm:spPr/>
    </dgm:pt>
    <dgm:pt modelId="{5AAAF2DE-1B88-49F8-89A2-73FDFFB97C55}" type="pres">
      <dgm:prSet presAssocID="{89F96E4F-E29E-4E55-A28D-A8F8286C40A8}" presName="bgRect" presStyleLbl="bgShp" presStyleIdx="2" presStyleCnt="3"/>
      <dgm:spPr/>
    </dgm:pt>
    <dgm:pt modelId="{C6FC33BD-B61F-4BF4-845D-70131C4A421C}" type="pres">
      <dgm:prSet presAssocID="{89F96E4F-E29E-4E55-A28D-A8F8286C40A8}" presName="iconRect" presStyleLbl="node1" presStyleIdx="2" presStyleCnt="3"/>
      <dgm:spPr>
        <a:blipFill>
          <a:blip xmlns:r="http://schemas.openxmlformats.org/officeDocument/2006/relationships" r:embed="rId3" cstate="print">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Security Camera"/>
        </a:ext>
      </dgm:extLst>
    </dgm:pt>
    <dgm:pt modelId="{58B87486-E495-4DF9-AF25-69A94AA56685}" type="pres">
      <dgm:prSet presAssocID="{89F96E4F-E29E-4E55-A28D-A8F8286C40A8}" presName="spaceRect" presStyleCnt="0"/>
      <dgm:spPr/>
    </dgm:pt>
    <dgm:pt modelId="{F228AF98-156F-425C-A1BB-CAF63F6D1861}" type="pres">
      <dgm:prSet presAssocID="{89F96E4F-E29E-4E55-A28D-A8F8286C40A8}" presName="parTx" presStyleLbl="revTx" presStyleIdx="2" presStyleCnt="3">
        <dgm:presLayoutVars>
          <dgm:chMax val="0"/>
          <dgm:chPref val="0"/>
        </dgm:presLayoutVars>
      </dgm:prSet>
      <dgm:spPr/>
    </dgm:pt>
  </dgm:ptLst>
  <dgm:cxnLst>
    <dgm:cxn modelId="{994DA725-8B05-401A-A5EB-F010AA1EA07C}" srcId="{500942D5-484F-46AC-9A94-EA67CC1BF890}" destId="{D207B009-42AE-4C50-88FE-C605DFB15461}" srcOrd="0" destOrd="0" parTransId="{1B55F3A0-0431-4E17-A011-A609ABA7DC1A}" sibTransId="{38B8FD09-903E-4343-A1BC-E7F6FB74DB57}"/>
    <dgm:cxn modelId="{0553C836-70D6-4A42-B7CF-F56A7A71531E}" srcId="{500942D5-484F-46AC-9A94-EA67CC1BF890}" destId="{89F96E4F-E29E-4E55-A28D-A8F8286C40A8}" srcOrd="2" destOrd="0" parTransId="{2FC5E925-D0AA-4015-931C-29CE1D970CEA}" sibTransId="{77600B6D-25ED-48BA-919D-08664E1CEF95}"/>
    <dgm:cxn modelId="{88060480-6CD8-46EF-A6A7-8F2D840D5511}" type="presOf" srcId="{89F96E4F-E29E-4E55-A28D-A8F8286C40A8}" destId="{F228AF98-156F-425C-A1BB-CAF63F6D1861}" srcOrd="0" destOrd="0" presId="urn:microsoft.com/office/officeart/2018/2/layout/IconVerticalSolidList"/>
    <dgm:cxn modelId="{4E3B7DB2-3D6C-43FD-AB29-5921CCABE20F}" srcId="{500942D5-484F-46AC-9A94-EA67CC1BF890}" destId="{7B6248C1-24D8-4849-A5E3-E755E4C6473B}" srcOrd="1" destOrd="0" parTransId="{DD013609-1E2C-4861-88E3-B65D427B96DE}" sibTransId="{41D0E907-A7E9-46BA-89F1-986E647EBAE0}"/>
    <dgm:cxn modelId="{FB17E1D4-F5E2-49B8-8908-67AF3FFF6010}" type="presOf" srcId="{D207B009-42AE-4C50-88FE-C605DFB15461}" destId="{973081E3-36BC-44C0-B37E-C31CBB557F40}" srcOrd="0" destOrd="0" presId="urn:microsoft.com/office/officeart/2018/2/layout/IconVerticalSolidList"/>
    <dgm:cxn modelId="{04E798D9-29E6-4535-BFAE-1EED22D6707C}" type="presOf" srcId="{500942D5-484F-46AC-9A94-EA67CC1BF890}" destId="{91C04513-81C7-4AA6-94F4-0184854F65B0}" srcOrd="0" destOrd="0" presId="urn:microsoft.com/office/officeart/2018/2/layout/IconVerticalSolidList"/>
    <dgm:cxn modelId="{2C4A12E4-69D9-4880-B0EB-DF3603E686D4}" type="presOf" srcId="{7B6248C1-24D8-4849-A5E3-E755E4C6473B}" destId="{701DCB54-C0C3-4FBE-8A9F-C1C58008897D}" srcOrd="0" destOrd="0" presId="urn:microsoft.com/office/officeart/2018/2/layout/IconVerticalSolidList"/>
    <dgm:cxn modelId="{1573659F-E672-4D0F-AE83-F2D6FE7806FA}" type="presParOf" srcId="{91C04513-81C7-4AA6-94F4-0184854F65B0}" destId="{572B6F9A-563A-4BD1-AEA2-68EBDE8F3C7F}" srcOrd="0" destOrd="0" presId="urn:microsoft.com/office/officeart/2018/2/layout/IconVerticalSolidList"/>
    <dgm:cxn modelId="{914EA8C2-DE87-46E5-AC69-EF21CB408D9F}" type="presParOf" srcId="{572B6F9A-563A-4BD1-AEA2-68EBDE8F3C7F}" destId="{721A3EA4-E15A-4091-A0E0-C6656BA1E854}" srcOrd="0" destOrd="0" presId="urn:microsoft.com/office/officeart/2018/2/layout/IconVerticalSolidList"/>
    <dgm:cxn modelId="{8B2F3C51-5DDA-4027-A11A-8F27250DD752}" type="presParOf" srcId="{572B6F9A-563A-4BD1-AEA2-68EBDE8F3C7F}" destId="{A527BA7E-9BD0-43F0-9A2B-40CA0ED9C08F}" srcOrd="1" destOrd="0" presId="urn:microsoft.com/office/officeart/2018/2/layout/IconVerticalSolidList"/>
    <dgm:cxn modelId="{5A6E34CF-E858-4EF6-8761-327EE44EDE72}" type="presParOf" srcId="{572B6F9A-563A-4BD1-AEA2-68EBDE8F3C7F}" destId="{67841036-81DD-4C4D-B1C8-A9004E84C1E3}" srcOrd="2" destOrd="0" presId="urn:microsoft.com/office/officeart/2018/2/layout/IconVerticalSolidList"/>
    <dgm:cxn modelId="{4E8A2F81-AF77-4642-AA95-DDFA900473CC}" type="presParOf" srcId="{572B6F9A-563A-4BD1-AEA2-68EBDE8F3C7F}" destId="{973081E3-36BC-44C0-B37E-C31CBB557F40}" srcOrd="3" destOrd="0" presId="urn:microsoft.com/office/officeart/2018/2/layout/IconVerticalSolidList"/>
    <dgm:cxn modelId="{2F935A14-99DE-4874-8B7A-3222C54870FC}" type="presParOf" srcId="{91C04513-81C7-4AA6-94F4-0184854F65B0}" destId="{C85C2477-160A-4F78-89AC-49D945C7A082}" srcOrd="1" destOrd="0" presId="urn:microsoft.com/office/officeart/2018/2/layout/IconVerticalSolidList"/>
    <dgm:cxn modelId="{4156E55E-6854-4701-A8CE-3AA562DB20C2}" type="presParOf" srcId="{91C04513-81C7-4AA6-94F4-0184854F65B0}" destId="{625D1F6D-731C-43BC-AD4F-D21959BE2C26}" srcOrd="2" destOrd="0" presId="urn:microsoft.com/office/officeart/2018/2/layout/IconVerticalSolidList"/>
    <dgm:cxn modelId="{DD7AB1F4-B11C-402E-B88B-3F42990AE22F}" type="presParOf" srcId="{625D1F6D-731C-43BC-AD4F-D21959BE2C26}" destId="{7E1B38CC-6BD3-4917-BAF0-7B57E83C8BAE}" srcOrd="0" destOrd="0" presId="urn:microsoft.com/office/officeart/2018/2/layout/IconVerticalSolidList"/>
    <dgm:cxn modelId="{5A3746BE-AC53-45E1-8804-BB8D7EEAAE0C}" type="presParOf" srcId="{625D1F6D-731C-43BC-AD4F-D21959BE2C26}" destId="{E34B8ACB-2A09-47A5-99E2-00719BBF6DD7}" srcOrd="1" destOrd="0" presId="urn:microsoft.com/office/officeart/2018/2/layout/IconVerticalSolidList"/>
    <dgm:cxn modelId="{74EB396C-DA98-4DD5-BF09-8E8EDF6F4993}" type="presParOf" srcId="{625D1F6D-731C-43BC-AD4F-D21959BE2C26}" destId="{0704037F-3A41-4E16-A13C-C1EE410989A1}" srcOrd="2" destOrd="0" presId="urn:microsoft.com/office/officeart/2018/2/layout/IconVerticalSolidList"/>
    <dgm:cxn modelId="{62D23219-B1FA-49AC-AA3F-C5874B37AC2C}" type="presParOf" srcId="{625D1F6D-731C-43BC-AD4F-D21959BE2C26}" destId="{701DCB54-C0C3-4FBE-8A9F-C1C58008897D}" srcOrd="3" destOrd="0" presId="urn:microsoft.com/office/officeart/2018/2/layout/IconVerticalSolidList"/>
    <dgm:cxn modelId="{EB341360-74A6-436C-9B66-69EBC81FF642}" type="presParOf" srcId="{91C04513-81C7-4AA6-94F4-0184854F65B0}" destId="{2B191276-54D5-434B-B34D-96D35E685102}" srcOrd="3" destOrd="0" presId="urn:microsoft.com/office/officeart/2018/2/layout/IconVerticalSolidList"/>
    <dgm:cxn modelId="{11CA0691-08D8-4A26-9CB2-3BDCFF061B06}" type="presParOf" srcId="{91C04513-81C7-4AA6-94F4-0184854F65B0}" destId="{CBFB1E5B-61B4-4B80-92F3-7C7653F3606E}" srcOrd="4" destOrd="0" presId="urn:microsoft.com/office/officeart/2018/2/layout/IconVerticalSolidList"/>
    <dgm:cxn modelId="{E92332F9-C1C5-4ECD-89E6-C66DDB0769C3}" type="presParOf" srcId="{CBFB1E5B-61B4-4B80-92F3-7C7653F3606E}" destId="{5AAAF2DE-1B88-49F8-89A2-73FDFFB97C55}" srcOrd="0" destOrd="0" presId="urn:microsoft.com/office/officeart/2018/2/layout/IconVerticalSolidList"/>
    <dgm:cxn modelId="{136DF63D-089A-42AA-B0A8-D65398C72A44}" type="presParOf" srcId="{CBFB1E5B-61B4-4B80-92F3-7C7653F3606E}" destId="{C6FC33BD-B61F-4BF4-845D-70131C4A421C}" srcOrd="1" destOrd="0" presId="urn:microsoft.com/office/officeart/2018/2/layout/IconVerticalSolidList"/>
    <dgm:cxn modelId="{DA00C6CE-6B13-4C5C-91EF-05E63C19FF82}" type="presParOf" srcId="{CBFB1E5B-61B4-4B80-92F3-7C7653F3606E}" destId="{58B87486-E495-4DF9-AF25-69A94AA56685}" srcOrd="2" destOrd="0" presId="urn:microsoft.com/office/officeart/2018/2/layout/IconVerticalSolidList"/>
    <dgm:cxn modelId="{5731FBED-7227-471E-9C1E-58E04A4B3913}" type="presParOf" srcId="{CBFB1E5B-61B4-4B80-92F3-7C7653F3606E}" destId="{F228AF98-156F-425C-A1BB-CAF63F6D1861}"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00942D5-484F-46AC-9A94-EA67CC1BF890}" type="doc">
      <dgm:prSet loTypeId="urn:microsoft.com/office/officeart/2018/2/layout/IconVerticalSolidList" loCatId="icon" qsTypeId="urn:microsoft.com/office/officeart/2005/8/quickstyle/simple1" qsCatId="simple" csTypeId="urn:microsoft.com/office/officeart/2018/5/colors/Iconchunking_neutralbg_accent6_2" csCatId="accent6" phldr="1"/>
      <dgm:spPr/>
    </dgm:pt>
    <dgm:pt modelId="{D207B009-42AE-4C50-88FE-C605DFB15461}">
      <dgm:prSet phldrT="[Text]" custT="1"/>
      <dgm:spPr/>
      <dgm:t>
        <a:bodyPr/>
        <a:lstStyle/>
        <a:p>
          <a:r>
            <a:rPr lang="en-US" sz="2400"/>
            <a:t>1.</a:t>
          </a:r>
          <a:r>
            <a:rPr lang="en-US" sz="2400">
              <a:latin typeface="+mn-lt"/>
            </a:rPr>
            <a:t> Implementing the hardware architecture to run the model </a:t>
          </a:r>
          <a:r>
            <a:rPr lang="en-US" sz="2400" baseline="0"/>
            <a:t> </a:t>
          </a:r>
          <a:endParaRPr lang="en-IN" sz="2400"/>
        </a:p>
      </dgm:t>
    </dgm:pt>
    <dgm:pt modelId="{1B55F3A0-0431-4E17-A011-A609ABA7DC1A}" type="parTrans" cxnId="{994DA725-8B05-401A-A5EB-F010AA1EA07C}">
      <dgm:prSet/>
      <dgm:spPr/>
      <dgm:t>
        <a:bodyPr/>
        <a:lstStyle/>
        <a:p>
          <a:endParaRPr lang="en-IN"/>
        </a:p>
      </dgm:t>
    </dgm:pt>
    <dgm:pt modelId="{38B8FD09-903E-4343-A1BC-E7F6FB74DB57}" type="sibTrans" cxnId="{994DA725-8B05-401A-A5EB-F010AA1EA07C}">
      <dgm:prSet/>
      <dgm:spPr/>
      <dgm:t>
        <a:bodyPr/>
        <a:lstStyle/>
        <a:p>
          <a:endParaRPr lang="en-IN"/>
        </a:p>
      </dgm:t>
    </dgm:pt>
    <dgm:pt modelId="{7B6248C1-24D8-4849-A5E3-E755E4C6473B}">
      <dgm:prSet phldrT="[Text]" custT="1"/>
      <dgm:spPr/>
      <dgm:t>
        <a:bodyPr/>
        <a:lstStyle/>
        <a:p>
          <a:pPr rtl="0"/>
          <a:endParaRPr lang="en-IN" sz="1900"/>
        </a:p>
        <a:p>
          <a:pPr rtl="0"/>
          <a:r>
            <a:rPr lang="en-US" sz="2400">
              <a:latin typeface="+mn-lt"/>
            </a:rPr>
            <a:t>2. Reviewing the model and striving for potential improvements </a:t>
          </a:r>
          <a:br>
            <a:rPr lang="en-US" sz="2400">
              <a:latin typeface="+mn-lt"/>
            </a:rPr>
          </a:br>
          <a:endParaRPr lang="en-IN" sz="2400"/>
        </a:p>
      </dgm:t>
    </dgm:pt>
    <dgm:pt modelId="{DD013609-1E2C-4861-88E3-B65D427B96DE}" type="parTrans" cxnId="{4E3B7DB2-3D6C-43FD-AB29-5921CCABE20F}">
      <dgm:prSet/>
      <dgm:spPr/>
      <dgm:t>
        <a:bodyPr/>
        <a:lstStyle/>
        <a:p>
          <a:endParaRPr lang="en-IN"/>
        </a:p>
      </dgm:t>
    </dgm:pt>
    <dgm:pt modelId="{41D0E907-A7E9-46BA-89F1-986E647EBAE0}" type="sibTrans" cxnId="{4E3B7DB2-3D6C-43FD-AB29-5921CCABE20F}">
      <dgm:prSet/>
      <dgm:spPr/>
      <dgm:t>
        <a:bodyPr/>
        <a:lstStyle/>
        <a:p>
          <a:endParaRPr lang="en-IN"/>
        </a:p>
      </dgm:t>
    </dgm:pt>
    <dgm:pt modelId="{89F96E4F-E29E-4E55-A28D-A8F8286C40A8}">
      <dgm:prSet phldrT="[Text]" custT="1"/>
      <dgm:spPr/>
      <dgm:t>
        <a:bodyPr/>
        <a:lstStyle/>
        <a:p>
          <a:endParaRPr lang="en-US" sz="1500">
            <a:latin typeface="+mn-lt"/>
          </a:endParaRPr>
        </a:p>
        <a:p>
          <a:r>
            <a:rPr lang="en-US" sz="2400">
              <a:latin typeface="+mn-lt"/>
            </a:rPr>
            <a:t>3. Uploading the model on QIDK kit via android studio </a:t>
          </a:r>
          <a:br>
            <a:rPr lang="en-US" sz="2400">
              <a:latin typeface="+mn-lt"/>
            </a:rPr>
          </a:br>
          <a:br>
            <a:rPr lang="en-US" sz="2400">
              <a:latin typeface="+mn-lt"/>
            </a:rPr>
          </a:br>
          <a:r>
            <a:rPr lang="en-US" sz="1500"/>
            <a:t> </a:t>
          </a:r>
          <a:endParaRPr lang="en-IN" sz="1500"/>
        </a:p>
      </dgm:t>
    </dgm:pt>
    <dgm:pt modelId="{2FC5E925-D0AA-4015-931C-29CE1D970CEA}" type="parTrans" cxnId="{0553C836-70D6-4A42-B7CF-F56A7A71531E}">
      <dgm:prSet/>
      <dgm:spPr/>
      <dgm:t>
        <a:bodyPr/>
        <a:lstStyle/>
        <a:p>
          <a:endParaRPr lang="en-IN"/>
        </a:p>
      </dgm:t>
    </dgm:pt>
    <dgm:pt modelId="{77600B6D-25ED-48BA-919D-08664E1CEF95}" type="sibTrans" cxnId="{0553C836-70D6-4A42-B7CF-F56A7A71531E}">
      <dgm:prSet/>
      <dgm:spPr/>
      <dgm:t>
        <a:bodyPr/>
        <a:lstStyle/>
        <a:p>
          <a:endParaRPr lang="en-IN"/>
        </a:p>
      </dgm:t>
    </dgm:pt>
    <dgm:pt modelId="{91C04513-81C7-4AA6-94F4-0184854F65B0}" type="pres">
      <dgm:prSet presAssocID="{500942D5-484F-46AC-9A94-EA67CC1BF890}" presName="root" presStyleCnt="0">
        <dgm:presLayoutVars>
          <dgm:dir/>
          <dgm:resizeHandles val="exact"/>
        </dgm:presLayoutVars>
      </dgm:prSet>
      <dgm:spPr/>
    </dgm:pt>
    <dgm:pt modelId="{572B6F9A-563A-4BD1-AEA2-68EBDE8F3C7F}" type="pres">
      <dgm:prSet presAssocID="{D207B009-42AE-4C50-88FE-C605DFB15461}" presName="compNode" presStyleCnt="0"/>
      <dgm:spPr/>
    </dgm:pt>
    <dgm:pt modelId="{721A3EA4-E15A-4091-A0E0-C6656BA1E854}" type="pres">
      <dgm:prSet presAssocID="{D207B009-42AE-4C50-88FE-C605DFB15461}" presName="bgRect" presStyleLbl="bgShp" presStyleIdx="0" presStyleCnt="3"/>
      <dgm:spPr/>
    </dgm:pt>
    <dgm:pt modelId="{A527BA7E-9BD0-43F0-9A2B-40CA0ED9C08F}" type="pres">
      <dgm:prSet presAssocID="{D207B009-42AE-4C50-88FE-C605DFB15461}" presName="iconRect" presStyleLbl="node1" presStyleIdx="0" presStyleCnt="3"/>
      <dgm:spPr>
        <a:blipFill>
          <a:blip xmlns:r="http://schemas.openxmlformats.org/officeDocument/2006/relationships" r:embed="rId1" cstate="print">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Teacher"/>
        </a:ext>
      </dgm:extLst>
    </dgm:pt>
    <dgm:pt modelId="{67841036-81DD-4C4D-B1C8-A9004E84C1E3}" type="pres">
      <dgm:prSet presAssocID="{D207B009-42AE-4C50-88FE-C605DFB15461}" presName="spaceRect" presStyleCnt="0"/>
      <dgm:spPr/>
    </dgm:pt>
    <dgm:pt modelId="{973081E3-36BC-44C0-B37E-C31CBB557F40}" type="pres">
      <dgm:prSet presAssocID="{D207B009-42AE-4C50-88FE-C605DFB15461}" presName="parTx" presStyleLbl="revTx" presStyleIdx="0" presStyleCnt="3">
        <dgm:presLayoutVars>
          <dgm:chMax val="0"/>
          <dgm:chPref val="0"/>
        </dgm:presLayoutVars>
      </dgm:prSet>
      <dgm:spPr/>
    </dgm:pt>
    <dgm:pt modelId="{C85C2477-160A-4F78-89AC-49D945C7A082}" type="pres">
      <dgm:prSet presAssocID="{38B8FD09-903E-4343-A1BC-E7F6FB74DB57}" presName="sibTrans" presStyleCnt="0"/>
      <dgm:spPr/>
    </dgm:pt>
    <dgm:pt modelId="{625D1F6D-731C-43BC-AD4F-D21959BE2C26}" type="pres">
      <dgm:prSet presAssocID="{7B6248C1-24D8-4849-A5E3-E755E4C6473B}" presName="compNode" presStyleCnt="0"/>
      <dgm:spPr/>
    </dgm:pt>
    <dgm:pt modelId="{7E1B38CC-6BD3-4917-BAF0-7B57E83C8BAE}" type="pres">
      <dgm:prSet presAssocID="{7B6248C1-24D8-4849-A5E3-E755E4C6473B}" presName="bgRect" presStyleLbl="bgShp" presStyleIdx="1" presStyleCnt="3" custLinFactNeighborX="5" custLinFactNeighborY="-5621"/>
      <dgm:spPr/>
    </dgm:pt>
    <dgm:pt modelId="{E34B8ACB-2A09-47A5-99E2-00719BBF6DD7}" type="pres">
      <dgm:prSet presAssocID="{7B6248C1-24D8-4849-A5E3-E755E4C6473B}" presName="iconRect" presStyleLbl="node1" presStyleIdx="1" presStyleCnt="3"/>
      <dgm:spPr>
        <a:blipFill>
          <a:blip xmlns:r="http://schemas.openxmlformats.org/officeDocument/2006/relationships" r:embed="rId2" cstate="print">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Database"/>
        </a:ext>
      </dgm:extLst>
    </dgm:pt>
    <dgm:pt modelId="{0704037F-3A41-4E16-A13C-C1EE410989A1}" type="pres">
      <dgm:prSet presAssocID="{7B6248C1-24D8-4849-A5E3-E755E4C6473B}" presName="spaceRect" presStyleCnt="0"/>
      <dgm:spPr/>
    </dgm:pt>
    <dgm:pt modelId="{701DCB54-C0C3-4FBE-8A9F-C1C58008897D}" type="pres">
      <dgm:prSet presAssocID="{7B6248C1-24D8-4849-A5E3-E755E4C6473B}" presName="parTx" presStyleLbl="revTx" presStyleIdx="1" presStyleCnt="3">
        <dgm:presLayoutVars>
          <dgm:chMax val="0"/>
          <dgm:chPref val="0"/>
        </dgm:presLayoutVars>
      </dgm:prSet>
      <dgm:spPr/>
    </dgm:pt>
    <dgm:pt modelId="{2B191276-54D5-434B-B34D-96D35E685102}" type="pres">
      <dgm:prSet presAssocID="{41D0E907-A7E9-46BA-89F1-986E647EBAE0}" presName="sibTrans" presStyleCnt="0"/>
      <dgm:spPr/>
    </dgm:pt>
    <dgm:pt modelId="{CBFB1E5B-61B4-4B80-92F3-7C7653F3606E}" type="pres">
      <dgm:prSet presAssocID="{89F96E4F-E29E-4E55-A28D-A8F8286C40A8}" presName="compNode" presStyleCnt="0"/>
      <dgm:spPr/>
    </dgm:pt>
    <dgm:pt modelId="{5AAAF2DE-1B88-49F8-89A2-73FDFFB97C55}" type="pres">
      <dgm:prSet presAssocID="{89F96E4F-E29E-4E55-A28D-A8F8286C40A8}" presName="bgRect" presStyleLbl="bgShp" presStyleIdx="2" presStyleCnt="3"/>
      <dgm:spPr/>
    </dgm:pt>
    <dgm:pt modelId="{C6FC33BD-B61F-4BF4-845D-70131C4A421C}" type="pres">
      <dgm:prSet presAssocID="{89F96E4F-E29E-4E55-A28D-A8F8286C40A8}" presName="iconRect" presStyleLbl="node1" presStyleIdx="2" presStyleCnt="3"/>
      <dgm:spPr>
        <a:blipFill>
          <a:blip xmlns:r="http://schemas.openxmlformats.org/officeDocument/2006/relationships" r:embed="rId3" cstate="print">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Security Camera"/>
        </a:ext>
      </dgm:extLst>
    </dgm:pt>
    <dgm:pt modelId="{58B87486-E495-4DF9-AF25-69A94AA56685}" type="pres">
      <dgm:prSet presAssocID="{89F96E4F-E29E-4E55-A28D-A8F8286C40A8}" presName="spaceRect" presStyleCnt="0"/>
      <dgm:spPr/>
    </dgm:pt>
    <dgm:pt modelId="{F228AF98-156F-425C-A1BB-CAF63F6D1861}" type="pres">
      <dgm:prSet presAssocID="{89F96E4F-E29E-4E55-A28D-A8F8286C40A8}" presName="parTx" presStyleLbl="revTx" presStyleIdx="2" presStyleCnt="3">
        <dgm:presLayoutVars>
          <dgm:chMax val="0"/>
          <dgm:chPref val="0"/>
        </dgm:presLayoutVars>
      </dgm:prSet>
      <dgm:spPr/>
    </dgm:pt>
  </dgm:ptLst>
  <dgm:cxnLst>
    <dgm:cxn modelId="{994DA725-8B05-401A-A5EB-F010AA1EA07C}" srcId="{500942D5-484F-46AC-9A94-EA67CC1BF890}" destId="{D207B009-42AE-4C50-88FE-C605DFB15461}" srcOrd="0" destOrd="0" parTransId="{1B55F3A0-0431-4E17-A011-A609ABA7DC1A}" sibTransId="{38B8FD09-903E-4343-A1BC-E7F6FB74DB57}"/>
    <dgm:cxn modelId="{0553C836-70D6-4A42-B7CF-F56A7A71531E}" srcId="{500942D5-484F-46AC-9A94-EA67CC1BF890}" destId="{89F96E4F-E29E-4E55-A28D-A8F8286C40A8}" srcOrd="2" destOrd="0" parTransId="{2FC5E925-D0AA-4015-931C-29CE1D970CEA}" sibTransId="{77600B6D-25ED-48BA-919D-08664E1CEF95}"/>
    <dgm:cxn modelId="{88060480-6CD8-46EF-A6A7-8F2D840D5511}" type="presOf" srcId="{89F96E4F-E29E-4E55-A28D-A8F8286C40A8}" destId="{F228AF98-156F-425C-A1BB-CAF63F6D1861}" srcOrd="0" destOrd="0" presId="urn:microsoft.com/office/officeart/2018/2/layout/IconVerticalSolidList"/>
    <dgm:cxn modelId="{4E3B7DB2-3D6C-43FD-AB29-5921CCABE20F}" srcId="{500942D5-484F-46AC-9A94-EA67CC1BF890}" destId="{7B6248C1-24D8-4849-A5E3-E755E4C6473B}" srcOrd="1" destOrd="0" parTransId="{DD013609-1E2C-4861-88E3-B65D427B96DE}" sibTransId="{41D0E907-A7E9-46BA-89F1-986E647EBAE0}"/>
    <dgm:cxn modelId="{FB17E1D4-F5E2-49B8-8908-67AF3FFF6010}" type="presOf" srcId="{D207B009-42AE-4C50-88FE-C605DFB15461}" destId="{973081E3-36BC-44C0-B37E-C31CBB557F40}" srcOrd="0" destOrd="0" presId="urn:microsoft.com/office/officeart/2018/2/layout/IconVerticalSolidList"/>
    <dgm:cxn modelId="{04E798D9-29E6-4535-BFAE-1EED22D6707C}" type="presOf" srcId="{500942D5-484F-46AC-9A94-EA67CC1BF890}" destId="{91C04513-81C7-4AA6-94F4-0184854F65B0}" srcOrd="0" destOrd="0" presId="urn:microsoft.com/office/officeart/2018/2/layout/IconVerticalSolidList"/>
    <dgm:cxn modelId="{2C4A12E4-69D9-4880-B0EB-DF3603E686D4}" type="presOf" srcId="{7B6248C1-24D8-4849-A5E3-E755E4C6473B}" destId="{701DCB54-C0C3-4FBE-8A9F-C1C58008897D}" srcOrd="0" destOrd="0" presId="urn:microsoft.com/office/officeart/2018/2/layout/IconVerticalSolidList"/>
    <dgm:cxn modelId="{1573659F-E672-4D0F-AE83-F2D6FE7806FA}" type="presParOf" srcId="{91C04513-81C7-4AA6-94F4-0184854F65B0}" destId="{572B6F9A-563A-4BD1-AEA2-68EBDE8F3C7F}" srcOrd="0" destOrd="0" presId="urn:microsoft.com/office/officeart/2018/2/layout/IconVerticalSolidList"/>
    <dgm:cxn modelId="{914EA8C2-DE87-46E5-AC69-EF21CB408D9F}" type="presParOf" srcId="{572B6F9A-563A-4BD1-AEA2-68EBDE8F3C7F}" destId="{721A3EA4-E15A-4091-A0E0-C6656BA1E854}" srcOrd="0" destOrd="0" presId="urn:microsoft.com/office/officeart/2018/2/layout/IconVerticalSolidList"/>
    <dgm:cxn modelId="{8B2F3C51-5DDA-4027-A11A-8F27250DD752}" type="presParOf" srcId="{572B6F9A-563A-4BD1-AEA2-68EBDE8F3C7F}" destId="{A527BA7E-9BD0-43F0-9A2B-40CA0ED9C08F}" srcOrd="1" destOrd="0" presId="urn:microsoft.com/office/officeart/2018/2/layout/IconVerticalSolidList"/>
    <dgm:cxn modelId="{5A6E34CF-E858-4EF6-8761-327EE44EDE72}" type="presParOf" srcId="{572B6F9A-563A-4BD1-AEA2-68EBDE8F3C7F}" destId="{67841036-81DD-4C4D-B1C8-A9004E84C1E3}" srcOrd="2" destOrd="0" presId="urn:microsoft.com/office/officeart/2018/2/layout/IconVerticalSolidList"/>
    <dgm:cxn modelId="{4E8A2F81-AF77-4642-AA95-DDFA900473CC}" type="presParOf" srcId="{572B6F9A-563A-4BD1-AEA2-68EBDE8F3C7F}" destId="{973081E3-36BC-44C0-B37E-C31CBB557F40}" srcOrd="3" destOrd="0" presId="urn:microsoft.com/office/officeart/2018/2/layout/IconVerticalSolidList"/>
    <dgm:cxn modelId="{2F935A14-99DE-4874-8B7A-3222C54870FC}" type="presParOf" srcId="{91C04513-81C7-4AA6-94F4-0184854F65B0}" destId="{C85C2477-160A-4F78-89AC-49D945C7A082}" srcOrd="1" destOrd="0" presId="urn:microsoft.com/office/officeart/2018/2/layout/IconVerticalSolidList"/>
    <dgm:cxn modelId="{4156E55E-6854-4701-A8CE-3AA562DB20C2}" type="presParOf" srcId="{91C04513-81C7-4AA6-94F4-0184854F65B0}" destId="{625D1F6D-731C-43BC-AD4F-D21959BE2C26}" srcOrd="2" destOrd="0" presId="urn:microsoft.com/office/officeart/2018/2/layout/IconVerticalSolidList"/>
    <dgm:cxn modelId="{DD7AB1F4-B11C-402E-B88B-3F42990AE22F}" type="presParOf" srcId="{625D1F6D-731C-43BC-AD4F-D21959BE2C26}" destId="{7E1B38CC-6BD3-4917-BAF0-7B57E83C8BAE}" srcOrd="0" destOrd="0" presId="urn:microsoft.com/office/officeart/2018/2/layout/IconVerticalSolidList"/>
    <dgm:cxn modelId="{5A3746BE-AC53-45E1-8804-BB8D7EEAAE0C}" type="presParOf" srcId="{625D1F6D-731C-43BC-AD4F-D21959BE2C26}" destId="{E34B8ACB-2A09-47A5-99E2-00719BBF6DD7}" srcOrd="1" destOrd="0" presId="urn:microsoft.com/office/officeart/2018/2/layout/IconVerticalSolidList"/>
    <dgm:cxn modelId="{74EB396C-DA98-4DD5-BF09-8E8EDF6F4993}" type="presParOf" srcId="{625D1F6D-731C-43BC-AD4F-D21959BE2C26}" destId="{0704037F-3A41-4E16-A13C-C1EE410989A1}" srcOrd="2" destOrd="0" presId="urn:microsoft.com/office/officeart/2018/2/layout/IconVerticalSolidList"/>
    <dgm:cxn modelId="{62D23219-B1FA-49AC-AA3F-C5874B37AC2C}" type="presParOf" srcId="{625D1F6D-731C-43BC-AD4F-D21959BE2C26}" destId="{701DCB54-C0C3-4FBE-8A9F-C1C58008897D}" srcOrd="3" destOrd="0" presId="urn:microsoft.com/office/officeart/2018/2/layout/IconVerticalSolidList"/>
    <dgm:cxn modelId="{EB341360-74A6-436C-9B66-69EBC81FF642}" type="presParOf" srcId="{91C04513-81C7-4AA6-94F4-0184854F65B0}" destId="{2B191276-54D5-434B-B34D-96D35E685102}" srcOrd="3" destOrd="0" presId="urn:microsoft.com/office/officeart/2018/2/layout/IconVerticalSolidList"/>
    <dgm:cxn modelId="{11CA0691-08D8-4A26-9CB2-3BDCFF061B06}" type="presParOf" srcId="{91C04513-81C7-4AA6-94F4-0184854F65B0}" destId="{CBFB1E5B-61B4-4B80-92F3-7C7653F3606E}" srcOrd="4" destOrd="0" presId="urn:microsoft.com/office/officeart/2018/2/layout/IconVerticalSolidList"/>
    <dgm:cxn modelId="{E92332F9-C1C5-4ECD-89E6-C66DDB0769C3}" type="presParOf" srcId="{CBFB1E5B-61B4-4B80-92F3-7C7653F3606E}" destId="{5AAAF2DE-1B88-49F8-89A2-73FDFFB97C55}" srcOrd="0" destOrd="0" presId="urn:microsoft.com/office/officeart/2018/2/layout/IconVerticalSolidList"/>
    <dgm:cxn modelId="{136DF63D-089A-42AA-B0A8-D65398C72A44}" type="presParOf" srcId="{CBFB1E5B-61B4-4B80-92F3-7C7653F3606E}" destId="{C6FC33BD-B61F-4BF4-845D-70131C4A421C}" srcOrd="1" destOrd="0" presId="urn:microsoft.com/office/officeart/2018/2/layout/IconVerticalSolidList"/>
    <dgm:cxn modelId="{DA00C6CE-6B13-4C5C-91EF-05E63C19FF82}" type="presParOf" srcId="{CBFB1E5B-61B4-4B80-92F3-7C7653F3606E}" destId="{58B87486-E495-4DF9-AF25-69A94AA56685}" srcOrd="2" destOrd="0" presId="urn:microsoft.com/office/officeart/2018/2/layout/IconVerticalSolidList"/>
    <dgm:cxn modelId="{5731FBED-7227-471E-9C1E-58E04A4B3913}" type="presParOf" srcId="{CBFB1E5B-61B4-4B80-92F3-7C7653F3606E}" destId="{F228AF98-156F-425C-A1BB-CAF63F6D1861}"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1A3EA4-E15A-4091-A0E0-C6656BA1E854}">
      <dsp:nvSpPr>
        <dsp:cNvPr id="0" name=""/>
        <dsp:cNvSpPr/>
      </dsp:nvSpPr>
      <dsp:spPr>
        <a:xfrm>
          <a:off x="0" y="509"/>
          <a:ext cx="10514880" cy="119285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527BA7E-9BD0-43F0-9A2B-40CA0ED9C08F}">
      <dsp:nvSpPr>
        <dsp:cNvPr id="0" name=""/>
        <dsp:cNvSpPr/>
      </dsp:nvSpPr>
      <dsp:spPr>
        <a:xfrm>
          <a:off x="360837" y="268901"/>
          <a:ext cx="656068" cy="656068"/>
        </a:xfrm>
        <a:prstGeom prst="rect">
          <a:avLst/>
        </a:prstGeom>
        <a:blipFill>
          <a:blip xmlns:r="http://schemas.openxmlformats.org/officeDocument/2006/relationships" r:embed="rId1" cstate="print">
            <a:extLst>
              <a:ext uri="{28A0092B-C50C-407E-A947-70E740481C1C}">
                <a14:useLocalDpi xmlns:a14="http://schemas.microsoft.com/office/drawing/2010/main" val="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73081E3-36BC-44C0-B37E-C31CBB557F40}">
      <dsp:nvSpPr>
        <dsp:cNvPr id="0" name=""/>
        <dsp:cNvSpPr/>
      </dsp:nvSpPr>
      <dsp:spPr>
        <a:xfrm>
          <a:off x="1377743" y="509"/>
          <a:ext cx="9137136" cy="11928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6243" tIns="126243" rIns="126243" bIns="126243" numCol="1" spcCol="1270" anchor="ctr" anchorCtr="0">
          <a:noAutofit/>
        </a:bodyPr>
        <a:lstStyle/>
        <a:p>
          <a:pPr marL="0" lvl="0" indent="0" algn="l" defTabSz="1111250">
            <a:lnSpc>
              <a:spcPct val="90000"/>
            </a:lnSpc>
            <a:spcBef>
              <a:spcPct val="0"/>
            </a:spcBef>
            <a:spcAft>
              <a:spcPct val="35000"/>
            </a:spcAft>
            <a:buNone/>
          </a:pPr>
          <a:r>
            <a:rPr lang="en-IN" sz="2500" kern="1200"/>
            <a:t>3. Training YOLOV8 model</a:t>
          </a:r>
        </a:p>
      </dsp:txBody>
      <dsp:txXfrm>
        <a:off x="1377743" y="509"/>
        <a:ext cx="9137136" cy="1192851"/>
      </dsp:txXfrm>
    </dsp:sp>
    <dsp:sp modelId="{7E1B38CC-6BD3-4917-BAF0-7B57E83C8BAE}">
      <dsp:nvSpPr>
        <dsp:cNvPr id="0" name=""/>
        <dsp:cNvSpPr/>
      </dsp:nvSpPr>
      <dsp:spPr>
        <a:xfrm>
          <a:off x="0" y="1491574"/>
          <a:ext cx="10514880" cy="119285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34B8ACB-2A09-47A5-99E2-00719BBF6DD7}">
      <dsp:nvSpPr>
        <dsp:cNvPr id="0" name=""/>
        <dsp:cNvSpPr/>
      </dsp:nvSpPr>
      <dsp:spPr>
        <a:xfrm>
          <a:off x="360837" y="1759965"/>
          <a:ext cx="656068" cy="656068"/>
        </a:xfrm>
        <a:prstGeom prst="rect">
          <a:avLst/>
        </a:prstGeom>
        <a:blipFill>
          <a:blip xmlns:r="http://schemas.openxmlformats.org/officeDocument/2006/relationships" r:embed="rId2" cstate="print">
            <a:extLst>
              <a:ext uri="{28A0092B-C50C-407E-A947-70E740481C1C}">
                <a14:useLocalDpi xmlns:a14="http://schemas.microsoft.com/office/drawing/2010/main" val="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01DCB54-C0C3-4FBE-8A9F-C1C58008897D}">
      <dsp:nvSpPr>
        <dsp:cNvPr id="0" name=""/>
        <dsp:cNvSpPr/>
      </dsp:nvSpPr>
      <dsp:spPr>
        <a:xfrm>
          <a:off x="1377743" y="1491574"/>
          <a:ext cx="9137136" cy="11928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6243" tIns="126243" rIns="126243" bIns="126243" numCol="1" spcCol="1270" anchor="ctr" anchorCtr="0">
          <a:noAutofit/>
        </a:bodyPr>
        <a:lstStyle/>
        <a:p>
          <a:pPr marL="0" lvl="0" indent="0" algn="l" defTabSz="1111250" rtl="0">
            <a:lnSpc>
              <a:spcPct val="90000"/>
            </a:lnSpc>
            <a:spcBef>
              <a:spcPct val="0"/>
            </a:spcBef>
            <a:spcAft>
              <a:spcPct val="35000"/>
            </a:spcAft>
            <a:buNone/>
          </a:pPr>
          <a:r>
            <a:rPr lang="en-IN" sz="2500" kern="1200"/>
            <a:t>2. </a:t>
          </a:r>
          <a:r>
            <a:rPr lang="en-IN" sz="2500" kern="1200">
              <a:latin typeface="Aptos Display" panose="02110004020202020204"/>
            </a:rPr>
            <a:t>Creating Custom</a:t>
          </a:r>
          <a:r>
            <a:rPr lang="en-IN" sz="2500" kern="1200"/>
            <a:t> DataSet</a:t>
          </a:r>
        </a:p>
      </dsp:txBody>
      <dsp:txXfrm>
        <a:off x="1377743" y="1491574"/>
        <a:ext cx="9137136" cy="1192851"/>
      </dsp:txXfrm>
    </dsp:sp>
    <dsp:sp modelId="{5AAAF2DE-1B88-49F8-89A2-73FDFFB97C55}">
      <dsp:nvSpPr>
        <dsp:cNvPr id="0" name=""/>
        <dsp:cNvSpPr/>
      </dsp:nvSpPr>
      <dsp:spPr>
        <a:xfrm>
          <a:off x="0" y="2982638"/>
          <a:ext cx="10514880" cy="119285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6FC33BD-B61F-4BF4-845D-70131C4A421C}">
      <dsp:nvSpPr>
        <dsp:cNvPr id="0" name=""/>
        <dsp:cNvSpPr/>
      </dsp:nvSpPr>
      <dsp:spPr>
        <a:xfrm>
          <a:off x="360837" y="3251030"/>
          <a:ext cx="656068" cy="656068"/>
        </a:xfrm>
        <a:prstGeom prst="rect">
          <a:avLst/>
        </a:prstGeom>
        <a:blipFill>
          <a:blip xmlns:r="http://schemas.openxmlformats.org/officeDocument/2006/relationships" r:embed="rId3" cstate="print">
            <a:extLst>
              <a:ext uri="{28A0092B-C50C-407E-A947-70E740481C1C}">
                <a14:useLocalDpi xmlns:a14="http://schemas.microsoft.com/office/drawing/2010/main" val="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228AF98-156F-425C-A1BB-CAF63F6D1861}">
      <dsp:nvSpPr>
        <dsp:cNvPr id="0" name=""/>
        <dsp:cNvSpPr/>
      </dsp:nvSpPr>
      <dsp:spPr>
        <a:xfrm>
          <a:off x="1377743" y="2982638"/>
          <a:ext cx="9137136" cy="11928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6243" tIns="126243" rIns="126243" bIns="126243" numCol="1" spcCol="1270" anchor="ctr" anchorCtr="0">
          <a:noAutofit/>
        </a:bodyPr>
        <a:lstStyle/>
        <a:p>
          <a:pPr marL="0" lvl="0" indent="0" algn="l" defTabSz="1111250">
            <a:lnSpc>
              <a:spcPct val="90000"/>
            </a:lnSpc>
            <a:spcBef>
              <a:spcPct val="0"/>
            </a:spcBef>
            <a:spcAft>
              <a:spcPct val="35000"/>
            </a:spcAft>
            <a:buNone/>
          </a:pPr>
          <a:r>
            <a:rPr lang="en-IN" sz="2500" kern="1200"/>
            <a:t>1. Data Collection </a:t>
          </a:r>
        </a:p>
      </dsp:txBody>
      <dsp:txXfrm>
        <a:off x="1377743" y="2982638"/>
        <a:ext cx="9137136" cy="119285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1A3EA4-E15A-4091-A0E0-C6656BA1E854}">
      <dsp:nvSpPr>
        <dsp:cNvPr id="0" name=""/>
        <dsp:cNvSpPr/>
      </dsp:nvSpPr>
      <dsp:spPr>
        <a:xfrm>
          <a:off x="0" y="3503"/>
          <a:ext cx="10514880" cy="120006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527BA7E-9BD0-43F0-9A2B-40CA0ED9C08F}">
      <dsp:nvSpPr>
        <dsp:cNvPr id="0" name=""/>
        <dsp:cNvSpPr/>
      </dsp:nvSpPr>
      <dsp:spPr>
        <a:xfrm>
          <a:off x="363018" y="273517"/>
          <a:ext cx="660679" cy="660034"/>
        </a:xfrm>
        <a:prstGeom prst="rect">
          <a:avLst/>
        </a:prstGeom>
        <a:blipFill>
          <a:blip xmlns:r="http://schemas.openxmlformats.org/officeDocument/2006/relationships" r:embed="rId1" cstate="print">
            <a:extLst>
              <a:ext uri="{28A0092B-C50C-407E-A947-70E740481C1C}">
                <a14:useLocalDpi xmlns:a14="http://schemas.microsoft.com/office/drawing/2010/main" val="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73081E3-36BC-44C0-B37E-C31CBB557F40}">
      <dsp:nvSpPr>
        <dsp:cNvPr id="0" name=""/>
        <dsp:cNvSpPr/>
      </dsp:nvSpPr>
      <dsp:spPr>
        <a:xfrm>
          <a:off x="1386717" y="3503"/>
          <a:ext cx="9055317" cy="12012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7131" tIns="127131" rIns="127131" bIns="127131" numCol="1" spcCol="1270" anchor="ctr" anchorCtr="0">
          <a:noAutofit/>
        </a:bodyPr>
        <a:lstStyle/>
        <a:p>
          <a:pPr marL="0" lvl="0" indent="0" algn="l" defTabSz="1066800">
            <a:lnSpc>
              <a:spcPct val="90000"/>
            </a:lnSpc>
            <a:spcBef>
              <a:spcPct val="0"/>
            </a:spcBef>
            <a:spcAft>
              <a:spcPct val="35000"/>
            </a:spcAft>
            <a:buNone/>
          </a:pPr>
          <a:r>
            <a:rPr lang="en-US" sz="2400" kern="1200"/>
            <a:t>1.</a:t>
          </a:r>
          <a:r>
            <a:rPr lang="en-US" sz="2400" kern="1200">
              <a:latin typeface="+mn-lt"/>
            </a:rPr>
            <a:t> Implementing the hardware architecture to run the model </a:t>
          </a:r>
          <a:r>
            <a:rPr lang="en-US" sz="2400" kern="1200" baseline="0"/>
            <a:t> </a:t>
          </a:r>
          <a:endParaRPr lang="en-IN" sz="2400" kern="1200"/>
        </a:p>
      </dsp:txBody>
      <dsp:txXfrm>
        <a:off x="1386717" y="3503"/>
        <a:ext cx="9055317" cy="1201235"/>
      </dsp:txXfrm>
    </dsp:sp>
    <dsp:sp modelId="{7E1B38CC-6BD3-4917-BAF0-7B57E83C8BAE}">
      <dsp:nvSpPr>
        <dsp:cNvPr id="0" name=""/>
        <dsp:cNvSpPr/>
      </dsp:nvSpPr>
      <dsp:spPr>
        <a:xfrm>
          <a:off x="0" y="1419926"/>
          <a:ext cx="10514880" cy="120006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34B8ACB-2A09-47A5-99E2-00719BBF6DD7}">
      <dsp:nvSpPr>
        <dsp:cNvPr id="0" name=""/>
        <dsp:cNvSpPr/>
      </dsp:nvSpPr>
      <dsp:spPr>
        <a:xfrm>
          <a:off x="363018" y="1757396"/>
          <a:ext cx="660679" cy="660034"/>
        </a:xfrm>
        <a:prstGeom prst="rect">
          <a:avLst/>
        </a:prstGeom>
        <a:blipFill>
          <a:blip xmlns:r="http://schemas.openxmlformats.org/officeDocument/2006/relationships" r:embed="rId2" cstate="print">
            <a:extLst>
              <a:ext uri="{28A0092B-C50C-407E-A947-70E740481C1C}">
                <a14:useLocalDpi xmlns:a14="http://schemas.microsoft.com/office/drawing/2010/main" val="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01DCB54-C0C3-4FBE-8A9F-C1C58008897D}">
      <dsp:nvSpPr>
        <dsp:cNvPr id="0" name=""/>
        <dsp:cNvSpPr/>
      </dsp:nvSpPr>
      <dsp:spPr>
        <a:xfrm>
          <a:off x="1386717" y="1487382"/>
          <a:ext cx="9055317" cy="12012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7131" tIns="127131" rIns="127131" bIns="127131" numCol="1" spcCol="1270" anchor="ctr" anchorCtr="0">
          <a:noAutofit/>
        </a:bodyPr>
        <a:lstStyle/>
        <a:p>
          <a:pPr marL="0" lvl="0" indent="0" algn="l" defTabSz="844550" rtl="0">
            <a:lnSpc>
              <a:spcPct val="90000"/>
            </a:lnSpc>
            <a:spcBef>
              <a:spcPct val="0"/>
            </a:spcBef>
            <a:spcAft>
              <a:spcPct val="35000"/>
            </a:spcAft>
            <a:buNone/>
          </a:pPr>
          <a:endParaRPr lang="en-IN" sz="1900" kern="1200"/>
        </a:p>
        <a:p>
          <a:pPr marL="0" lvl="0" indent="0" algn="l" defTabSz="844550" rtl="0">
            <a:lnSpc>
              <a:spcPct val="90000"/>
            </a:lnSpc>
            <a:spcBef>
              <a:spcPct val="0"/>
            </a:spcBef>
            <a:spcAft>
              <a:spcPct val="35000"/>
            </a:spcAft>
            <a:buNone/>
          </a:pPr>
          <a:r>
            <a:rPr lang="en-US" sz="2400" kern="1200">
              <a:latin typeface="+mn-lt"/>
            </a:rPr>
            <a:t>2. Reviewing the model and striving for potential improvements </a:t>
          </a:r>
          <a:br>
            <a:rPr lang="en-US" sz="2400" kern="1200">
              <a:latin typeface="+mn-lt"/>
            </a:rPr>
          </a:br>
          <a:endParaRPr lang="en-IN" sz="2400" kern="1200"/>
        </a:p>
      </dsp:txBody>
      <dsp:txXfrm>
        <a:off x="1386717" y="1487382"/>
        <a:ext cx="9055317" cy="1201235"/>
      </dsp:txXfrm>
    </dsp:sp>
    <dsp:sp modelId="{5AAAF2DE-1B88-49F8-89A2-73FDFFB97C55}">
      <dsp:nvSpPr>
        <dsp:cNvPr id="0" name=""/>
        <dsp:cNvSpPr/>
      </dsp:nvSpPr>
      <dsp:spPr>
        <a:xfrm>
          <a:off x="0" y="2971261"/>
          <a:ext cx="10514880" cy="120006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6FC33BD-B61F-4BF4-845D-70131C4A421C}">
      <dsp:nvSpPr>
        <dsp:cNvPr id="0" name=""/>
        <dsp:cNvSpPr/>
      </dsp:nvSpPr>
      <dsp:spPr>
        <a:xfrm>
          <a:off x="363018" y="3241275"/>
          <a:ext cx="660679" cy="660034"/>
        </a:xfrm>
        <a:prstGeom prst="rect">
          <a:avLst/>
        </a:prstGeom>
        <a:blipFill>
          <a:blip xmlns:r="http://schemas.openxmlformats.org/officeDocument/2006/relationships" r:embed="rId3" cstate="print">
            <a:extLst>
              <a:ext uri="{28A0092B-C50C-407E-A947-70E740481C1C}">
                <a14:useLocalDpi xmlns:a14="http://schemas.microsoft.com/office/drawing/2010/main" val="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228AF98-156F-425C-A1BB-CAF63F6D1861}">
      <dsp:nvSpPr>
        <dsp:cNvPr id="0" name=""/>
        <dsp:cNvSpPr/>
      </dsp:nvSpPr>
      <dsp:spPr>
        <a:xfrm>
          <a:off x="1386717" y="2971261"/>
          <a:ext cx="9055317" cy="12012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7131" tIns="127131" rIns="127131" bIns="127131" numCol="1" spcCol="1270" anchor="ctr" anchorCtr="0">
          <a:noAutofit/>
        </a:bodyPr>
        <a:lstStyle/>
        <a:p>
          <a:pPr marL="0" lvl="0" indent="0" algn="l" defTabSz="666750">
            <a:lnSpc>
              <a:spcPct val="90000"/>
            </a:lnSpc>
            <a:spcBef>
              <a:spcPct val="0"/>
            </a:spcBef>
            <a:spcAft>
              <a:spcPct val="35000"/>
            </a:spcAft>
            <a:buNone/>
          </a:pPr>
          <a:endParaRPr lang="en-US" sz="1500" kern="1200">
            <a:latin typeface="+mn-lt"/>
          </a:endParaRPr>
        </a:p>
        <a:p>
          <a:pPr marL="0" lvl="0" indent="0" algn="l" defTabSz="666750">
            <a:lnSpc>
              <a:spcPct val="90000"/>
            </a:lnSpc>
            <a:spcBef>
              <a:spcPct val="0"/>
            </a:spcBef>
            <a:spcAft>
              <a:spcPct val="35000"/>
            </a:spcAft>
            <a:buNone/>
          </a:pPr>
          <a:r>
            <a:rPr lang="en-US" sz="2400" kern="1200">
              <a:latin typeface="+mn-lt"/>
            </a:rPr>
            <a:t>3. Uploading the model on QIDK kit via android studio </a:t>
          </a:r>
          <a:br>
            <a:rPr lang="en-US" sz="2400" kern="1200">
              <a:latin typeface="+mn-lt"/>
            </a:rPr>
          </a:br>
          <a:br>
            <a:rPr lang="en-US" sz="2400" kern="1200">
              <a:latin typeface="+mn-lt"/>
            </a:rPr>
          </a:br>
          <a:r>
            <a:rPr lang="en-US" sz="1500" kern="1200"/>
            <a:t> </a:t>
          </a:r>
          <a:endParaRPr lang="en-IN" sz="1500" kern="1200"/>
        </a:p>
      </dsp:txBody>
      <dsp:txXfrm>
        <a:off x="1386717" y="2971261"/>
        <a:ext cx="9055317" cy="1201235"/>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audio1.wav>
</file>

<file path=ppt/media/audio2.wav>
</file>

<file path=ppt/media/audio3.wav>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jpeg>
</file>

<file path=ppt/media/image24.jpeg>
</file>

<file path=ppt/media/image3.png>
</file>

<file path=ppt/media/image4.png>
</file>

<file path=ppt/media/image5.jpeg>
</file>

<file path=ppt/media/image6.jpe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6.xml"/><Relationship Id="rId1" Type="http://schemas.openxmlformats.org/officeDocument/2006/relationships/audio" Target="../media/audio1.wav"/></Relationships>
</file>

<file path=ppt/slideLayouts/_rels/slideLayout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6.xml"/><Relationship Id="rId1" Type="http://schemas.openxmlformats.org/officeDocument/2006/relationships/audio" Target="../media/audio1.wav"/></Relationships>
</file>

<file path=ppt/slideLayouts/_rels/slideLayout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6.xml"/><Relationship Id="rId1" Type="http://schemas.openxmlformats.org/officeDocument/2006/relationships/audio" Target="../media/audio1.wav"/></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280" cy="238680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Arial"/>
            </a:endParaRPr>
          </a:p>
        </p:txBody>
      </p:sp>
      <p:sp>
        <p:nvSpPr>
          <p:cNvPr id="4" name="PlaceHolder 3"/>
          <p:cNvSpPr>
            <a:spLocks noGrp="1"/>
          </p:cNvSpPr>
          <p:nvPr>
            <p:ph type="ftr" idx="1"/>
          </p:nvPr>
        </p:nvSpPr>
        <p:spPr/>
        <p:txBody>
          <a:bodyPr/>
          <a:lstStyle/>
          <a:p>
            <a:r>
              <a:t>Footer</a:t>
            </a:r>
          </a:p>
        </p:txBody>
      </p:sp>
      <p:sp>
        <p:nvSpPr>
          <p:cNvPr id="2" name="PlaceHolder 4"/>
          <p:cNvSpPr>
            <a:spLocks noGrp="1"/>
          </p:cNvSpPr>
          <p:nvPr>
            <p:ph type="sldNum" idx="2"/>
          </p:nvPr>
        </p:nvSpPr>
        <p:spPr/>
        <p:txBody>
          <a:bodyPr/>
          <a:lstStyle/>
          <a:p>
            <a:fld id="{9CACA321-97F3-464E-8DE5-F4DB62398DA2}" type="slidenum">
              <a:t>‹#›</a:t>
            </a:fld>
            <a:endParaRPr/>
          </a:p>
        </p:txBody>
      </p:sp>
      <p:sp>
        <p:nvSpPr>
          <p:cNvPr id="3" name="PlaceHolder 5"/>
          <p:cNvSpPr>
            <a:spLocks noGrp="1"/>
          </p:cNvSpPr>
          <p:nvPr>
            <p:ph type="dt" idx="3"/>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523880" y="1122480"/>
            <a:ext cx="9143280" cy="238680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19"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spcBef>
                <a:spcPts val="1417"/>
              </a:spcBef>
              <a:buNone/>
            </a:pPr>
            <a:endParaRPr lang="en-US" sz="3200" b="0" strike="noStrike" spc="-1">
              <a:solidFill>
                <a:srgbClr val="000000"/>
              </a:solidFill>
              <a:latin typeface="Arial"/>
            </a:endParaRPr>
          </a:p>
        </p:txBody>
      </p:sp>
      <p:sp>
        <p:nvSpPr>
          <p:cNvPr id="4" name="PlaceHolder 3"/>
          <p:cNvSpPr>
            <a:spLocks noGrp="1"/>
          </p:cNvSpPr>
          <p:nvPr>
            <p:ph type="ftr" idx="10"/>
          </p:nvPr>
        </p:nvSpPr>
        <p:spPr/>
        <p:txBody>
          <a:bodyPr/>
          <a:lstStyle/>
          <a:p>
            <a:r>
              <a:t>Footer</a:t>
            </a:r>
          </a:p>
        </p:txBody>
      </p:sp>
      <p:sp>
        <p:nvSpPr>
          <p:cNvPr id="5" name="PlaceHolder 4"/>
          <p:cNvSpPr>
            <a:spLocks noGrp="1"/>
          </p:cNvSpPr>
          <p:nvPr>
            <p:ph type="sldNum" idx="11"/>
          </p:nvPr>
        </p:nvSpPr>
        <p:spPr/>
        <p:txBody>
          <a:bodyPr/>
          <a:lstStyle/>
          <a:p>
            <a:fld id="{BFE80F55-698B-467D-ACB3-F7095A57BF32}" type="slidenum">
              <a:t>‹#›</a:t>
            </a:fld>
            <a:endParaRPr/>
          </a:p>
        </p:txBody>
      </p:sp>
      <p:sp>
        <p:nvSpPr>
          <p:cNvPr id="6" name="PlaceHolder 5"/>
          <p:cNvSpPr>
            <a:spLocks noGrp="1"/>
          </p:cNvSpPr>
          <p:nvPr>
            <p:ph type="dt" idx="12"/>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280" cy="238680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Arial"/>
            </a:endParaRPr>
          </a:p>
        </p:txBody>
      </p:sp>
      <p:sp>
        <p:nvSpPr>
          <p:cNvPr id="4" name="PlaceHolder 3"/>
          <p:cNvSpPr>
            <a:spLocks noGrp="1"/>
          </p:cNvSpPr>
          <p:nvPr>
            <p:ph type="ftr" idx="1"/>
          </p:nvPr>
        </p:nvSpPr>
        <p:spPr/>
        <p:txBody>
          <a:bodyPr/>
          <a:lstStyle/>
          <a:p>
            <a:r>
              <a:t>Footer</a:t>
            </a:r>
          </a:p>
        </p:txBody>
      </p:sp>
      <p:sp>
        <p:nvSpPr>
          <p:cNvPr id="2" name="PlaceHolder 4"/>
          <p:cNvSpPr>
            <a:spLocks noGrp="1"/>
          </p:cNvSpPr>
          <p:nvPr>
            <p:ph type="sldNum" idx="2"/>
          </p:nvPr>
        </p:nvSpPr>
        <p:spPr/>
        <p:txBody>
          <a:bodyPr/>
          <a:lstStyle/>
          <a:p>
            <a:fld id="{9CACA321-97F3-464E-8DE5-F4DB62398DA2}" type="slidenum">
              <a:t>‹#›</a:t>
            </a:fld>
            <a:endParaRPr/>
          </a:p>
        </p:txBody>
      </p:sp>
      <p:sp>
        <p:nvSpPr>
          <p:cNvPr id="3" name="PlaceHolder 5"/>
          <p:cNvSpPr>
            <a:spLocks noGrp="1"/>
          </p:cNvSpPr>
          <p:nvPr>
            <p:ph type="dt" idx="3"/>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523880" y="1122480"/>
            <a:ext cx="9143280" cy="238680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19"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spcBef>
                <a:spcPts val="1417"/>
              </a:spcBef>
              <a:buNone/>
            </a:pPr>
            <a:endParaRPr lang="en-US" sz="3200" b="0" strike="noStrike" spc="-1">
              <a:solidFill>
                <a:srgbClr val="000000"/>
              </a:solidFill>
              <a:latin typeface="Arial"/>
            </a:endParaRPr>
          </a:p>
        </p:txBody>
      </p:sp>
      <p:sp>
        <p:nvSpPr>
          <p:cNvPr id="4" name="PlaceHolder 3"/>
          <p:cNvSpPr>
            <a:spLocks noGrp="1"/>
          </p:cNvSpPr>
          <p:nvPr>
            <p:ph type="ftr" idx="10"/>
          </p:nvPr>
        </p:nvSpPr>
        <p:spPr/>
        <p:txBody>
          <a:bodyPr/>
          <a:lstStyle/>
          <a:p>
            <a:r>
              <a:t>Footer</a:t>
            </a:r>
          </a:p>
        </p:txBody>
      </p:sp>
      <p:sp>
        <p:nvSpPr>
          <p:cNvPr id="5" name="PlaceHolder 4"/>
          <p:cNvSpPr>
            <a:spLocks noGrp="1"/>
          </p:cNvSpPr>
          <p:nvPr>
            <p:ph type="sldNum" idx="11"/>
          </p:nvPr>
        </p:nvSpPr>
        <p:spPr/>
        <p:txBody>
          <a:bodyPr/>
          <a:lstStyle/>
          <a:p>
            <a:fld id="{BFE80F55-698B-467D-ACB3-F7095A57BF32}" type="slidenum">
              <a:t>‹#›</a:t>
            </a:fld>
            <a:endParaRPr/>
          </a:p>
        </p:txBody>
      </p:sp>
      <p:sp>
        <p:nvSpPr>
          <p:cNvPr id="6" name="PlaceHolder 5"/>
          <p:cNvSpPr>
            <a:spLocks noGrp="1"/>
          </p:cNvSpPr>
          <p:nvPr>
            <p:ph type="dt" idx="12"/>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PlaceHolder 1"/>
          <p:cNvSpPr>
            <a:spLocks noGrp="1"/>
          </p:cNvSpPr>
          <p:nvPr>
            <p:ph type="ftr" idx="25"/>
          </p:nvPr>
        </p:nvSpPr>
        <p:spPr/>
        <p:txBody>
          <a:bodyPr/>
          <a:lstStyle/>
          <a:p>
            <a:r>
              <a:t>Footer</a:t>
            </a:r>
          </a:p>
        </p:txBody>
      </p:sp>
      <p:sp>
        <p:nvSpPr>
          <p:cNvPr id="3" name="PlaceHolder 2"/>
          <p:cNvSpPr>
            <a:spLocks noGrp="1"/>
          </p:cNvSpPr>
          <p:nvPr>
            <p:ph type="sldNum" idx="26"/>
          </p:nvPr>
        </p:nvSpPr>
        <p:spPr/>
        <p:txBody>
          <a:bodyPr/>
          <a:lstStyle/>
          <a:p>
            <a:fld id="{77C07474-AE50-40EC-81D9-2BC3385DF0A4}" type="slidenum">
              <a:t>‹#›</a:t>
            </a:fld>
            <a:endParaRPr/>
          </a:p>
        </p:txBody>
      </p:sp>
      <p:sp>
        <p:nvSpPr>
          <p:cNvPr id="4" name="PlaceHolder 3"/>
          <p:cNvSpPr>
            <a:spLocks noGrp="1"/>
          </p:cNvSpPr>
          <p:nvPr>
            <p:ph type="dt" idx="27"/>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Content with Caption">
    <p:spTree>
      <p:nvGrpSpPr>
        <p:cNvPr id="1" name=""/>
        <p:cNvGrpSpPr/>
        <p:nvPr/>
      </p:nvGrpSpPr>
      <p:grpSpPr>
        <a:xfrm>
          <a:off x="0" y="0"/>
          <a:ext cx="0" cy="0"/>
          <a:chOff x="0" y="0"/>
          <a:chExt cx="0" cy="0"/>
        </a:xfrm>
      </p:grpSpPr>
      <p:sp>
        <p:nvSpPr>
          <p:cNvPr id="2" name="PlaceHolder 1"/>
          <p:cNvSpPr>
            <a:spLocks noGrp="1"/>
          </p:cNvSpPr>
          <p:nvPr>
            <p:ph type="ftr" idx="28"/>
          </p:nvPr>
        </p:nvSpPr>
        <p:spPr/>
        <p:txBody>
          <a:bodyPr/>
          <a:lstStyle/>
          <a:p>
            <a:r>
              <a:t>Footer</a:t>
            </a:r>
          </a:p>
        </p:txBody>
      </p:sp>
      <p:sp>
        <p:nvSpPr>
          <p:cNvPr id="3" name="PlaceHolder 2"/>
          <p:cNvSpPr>
            <a:spLocks noGrp="1"/>
          </p:cNvSpPr>
          <p:nvPr>
            <p:ph type="sldNum" idx="29"/>
          </p:nvPr>
        </p:nvSpPr>
        <p:spPr/>
        <p:txBody>
          <a:bodyPr/>
          <a:lstStyle/>
          <a:p>
            <a:fld id="{9FC5BAB3-18E1-4FBE-8EB0-BAE0B451D36C}" type="slidenum">
              <a:t>‹#›</a:t>
            </a:fld>
            <a:endParaRPr/>
          </a:p>
        </p:txBody>
      </p:sp>
      <p:sp>
        <p:nvSpPr>
          <p:cNvPr id="4" name="PlaceHolder 3"/>
          <p:cNvSpPr>
            <a:spLocks noGrp="1"/>
          </p:cNvSpPr>
          <p:nvPr>
            <p:ph type="dt" idx="30"/>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Picture with Caption">
    <p:spTree>
      <p:nvGrpSpPr>
        <p:cNvPr id="1" name=""/>
        <p:cNvGrpSpPr/>
        <p:nvPr/>
      </p:nvGrpSpPr>
      <p:grpSpPr>
        <a:xfrm>
          <a:off x="0" y="0"/>
          <a:ext cx="0" cy="0"/>
          <a:chOff x="0" y="0"/>
          <a:chExt cx="0" cy="0"/>
        </a:xfrm>
      </p:grpSpPr>
      <p:sp>
        <p:nvSpPr>
          <p:cNvPr id="2" name="PlaceHolder 1"/>
          <p:cNvSpPr>
            <a:spLocks noGrp="1"/>
          </p:cNvSpPr>
          <p:nvPr>
            <p:ph type="ftr" idx="31"/>
          </p:nvPr>
        </p:nvSpPr>
        <p:spPr/>
        <p:txBody>
          <a:bodyPr/>
          <a:lstStyle/>
          <a:p>
            <a:r>
              <a:t>Footer</a:t>
            </a:r>
          </a:p>
        </p:txBody>
      </p:sp>
      <p:sp>
        <p:nvSpPr>
          <p:cNvPr id="3" name="PlaceHolder 2"/>
          <p:cNvSpPr>
            <a:spLocks noGrp="1"/>
          </p:cNvSpPr>
          <p:nvPr>
            <p:ph type="sldNum" idx="32"/>
          </p:nvPr>
        </p:nvSpPr>
        <p:spPr/>
        <p:txBody>
          <a:bodyPr/>
          <a:lstStyle/>
          <a:p>
            <a:fld id="{06695881-3527-494C-B4FC-8B340A1A9BFF}" type="slidenum">
              <a:t>‹#›</a:t>
            </a:fld>
            <a:endParaRPr/>
          </a:p>
        </p:txBody>
      </p:sp>
      <p:sp>
        <p:nvSpPr>
          <p:cNvPr id="4" name="PlaceHolder 3"/>
          <p:cNvSpPr>
            <a:spLocks noGrp="1"/>
          </p:cNvSpPr>
          <p:nvPr>
            <p:ph type="dt" idx="33"/>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A2C84-1247-4534-81D1-136C3E1EBB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48D490-CEA6-4844-A537-F749658D377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DAEFC9-887F-4E73-9938-6032D52864AA}"/>
              </a:ext>
            </a:extLst>
          </p:cNvPr>
          <p:cNvSpPr>
            <a:spLocks noGrp="1"/>
          </p:cNvSpPr>
          <p:nvPr>
            <p:ph type="dt" sz="half" idx="10"/>
          </p:nvPr>
        </p:nvSpPr>
        <p:spPr/>
        <p:txBody>
          <a:bodyPr/>
          <a:lstStyle/>
          <a:p>
            <a:fld id="{D208048B-57AF-4F53-BC84-8E0A1033FBEC}" type="datetimeFigureOut">
              <a:rPr lang="en-US"/>
              <a:t>10/15/2024</a:t>
            </a:fld>
            <a:endParaRPr lang="en-US"/>
          </a:p>
        </p:txBody>
      </p:sp>
      <p:sp>
        <p:nvSpPr>
          <p:cNvPr id="5" name="Footer Placeholder 4">
            <a:extLst>
              <a:ext uri="{FF2B5EF4-FFF2-40B4-BE49-F238E27FC236}">
                <a16:creationId xmlns:a16="http://schemas.microsoft.com/office/drawing/2014/main" id="{ABFCF0CF-134A-404E-A177-9FAAA039F8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A1B0DC-2D2C-408B-A577-904A2385C0AA}"/>
              </a:ext>
            </a:extLst>
          </p:cNvPr>
          <p:cNvSpPr>
            <a:spLocks noGrp="1"/>
          </p:cNvSpPr>
          <p:nvPr>
            <p:ph type="sldNum" sz="quarter" idx="12"/>
          </p:nvPr>
        </p:nvSpPr>
        <p:spPr/>
        <p:txBody>
          <a:bodyPr/>
          <a:lstStyle/>
          <a:p>
            <a:fld id="{BD8A8A1B-4E1E-43EF-8A39-7D4A3879B941}" type="slidenum">
              <a:rPr lang="en-US"/>
              <a:t>‹#›</a:t>
            </a:fld>
            <a:endParaRPr lang="en-US"/>
          </a:p>
        </p:txBody>
      </p:sp>
    </p:spTree>
    <p:extLst>
      <p:ext uri="{BB962C8B-B14F-4D97-AF65-F5344CB8AC3E}">
        <p14:creationId xmlns:p14="http://schemas.microsoft.com/office/powerpoint/2010/main" val="94283404"/>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1" name="explode.wav"/>
          </p:stSnd>
        </p:sndAc>
      </p:transition>
    </mc:Choice>
    <mc:Fallback xmlns="">
      <p:transition spd="slow">
        <p:diamond/>
        <p:sndAc>
          <p:stSnd>
            <p:snd r:embed="rId3" name="explode.wav"/>
          </p:stSnd>
        </p:sndAc>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0F28B-45E3-4585-87E3-73838692A70B}"/>
              </a:ext>
            </a:extLst>
          </p:cNvPr>
          <p:cNvSpPr>
            <a:spLocks noGrp="1"/>
          </p:cNvSpPr>
          <p:nvPr>
            <p:ph type="ctrTitle"/>
          </p:nvPr>
        </p:nvSpPr>
        <p:spPr>
          <a:xfrm>
            <a:off x="457200" y="668049"/>
            <a:ext cx="7626795" cy="2841914"/>
          </a:xfrm>
        </p:spPr>
        <p:txBody>
          <a:bodyPr anchor="b">
            <a:normAutofit/>
          </a:bodyPr>
          <a:lstStyle>
            <a:lvl1pPr algn="l">
              <a:defRPr sz="5400"/>
            </a:lvl1pPr>
          </a:lstStyle>
          <a:p>
            <a:r>
              <a:rPr lang="en-US"/>
              <a:t>Click to edit Master title style</a:t>
            </a:r>
          </a:p>
        </p:txBody>
      </p:sp>
      <p:sp>
        <p:nvSpPr>
          <p:cNvPr id="3" name="Subtitle 2">
            <a:extLst>
              <a:ext uri="{FF2B5EF4-FFF2-40B4-BE49-F238E27FC236}">
                <a16:creationId xmlns:a16="http://schemas.microsoft.com/office/drawing/2014/main" id="{A4F755B0-E17A-4B52-A99D-C35BB18BB2D0}"/>
              </a:ext>
            </a:extLst>
          </p:cNvPr>
          <p:cNvSpPr>
            <a:spLocks noGrp="1"/>
          </p:cNvSpPr>
          <p:nvPr>
            <p:ph type="subTitle" idx="1"/>
          </p:nvPr>
        </p:nvSpPr>
        <p:spPr>
          <a:xfrm>
            <a:off x="457200" y="3602038"/>
            <a:ext cx="7626795" cy="2501728"/>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8390C28-805B-4DA6-A10E-651C0FD01716}"/>
              </a:ext>
            </a:extLst>
          </p:cNvPr>
          <p:cNvSpPr>
            <a:spLocks noGrp="1"/>
          </p:cNvSpPr>
          <p:nvPr>
            <p:ph type="dt" sz="half" idx="10"/>
          </p:nvPr>
        </p:nvSpPr>
        <p:spPr/>
        <p:txBody>
          <a:bodyPr/>
          <a:lstStyle/>
          <a:p>
            <a:fld id="{D208048B-57AF-4F53-BC84-8E0A1033FBEC}" type="datetimeFigureOut">
              <a:rPr lang="en-US"/>
              <a:t>10/15/2024</a:t>
            </a:fld>
            <a:endParaRPr lang="en-US"/>
          </a:p>
        </p:txBody>
      </p:sp>
      <p:sp>
        <p:nvSpPr>
          <p:cNvPr id="5" name="Footer Placeholder 4">
            <a:extLst>
              <a:ext uri="{FF2B5EF4-FFF2-40B4-BE49-F238E27FC236}">
                <a16:creationId xmlns:a16="http://schemas.microsoft.com/office/drawing/2014/main" id="{0D5EBBA9-C52F-4628-AE0D-DCD1772F91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5BAC57-F8E1-4B54-A111-CB53B32031AB}"/>
              </a:ext>
            </a:extLst>
          </p:cNvPr>
          <p:cNvSpPr>
            <a:spLocks noGrp="1"/>
          </p:cNvSpPr>
          <p:nvPr>
            <p:ph type="sldNum" sz="quarter" idx="12"/>
          </p:nvPr>
        </p:nvSpPr>
        <p:spPr/>
        <p:txBody>
          <a:bodyPr/>
          <a:lstStyle/>
          <a:p>
            <a:fld id="{BD8A8A1B-4E1E-43EF-8A39-7D4A3879B941}" type="slidenum">
              <a:rPr lang="en-US"/>
              <a:t>‹#›</a:t>
            </a:fld>
            <a:endParaRPr lang="en-US"/>
          </a:p>
        </p:txBody>
      </p:sp>
    </p:spTree>
    <p:extLst>
      <p:ext uri="{BB962C8B-B14F-4D97-AF65-F5344CB8AC3E}">
        <p14:creationId xmlns:p14="http://schemas.microsoft.com/office/powerpoint/2010/main" val="895597671"/>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1" name="explode.wav"/>
          </p:stSnd>
        </p:sndAc>
      </p:transition>
    </mc:Choice>
    <mc:Fallback xmlns="">
      <p:transition spd="slow">
        <p:diamond/>
        <p:sndAc>
          <p:stSnd>
            <p:snd r:embed="rId3" name="explode.wav"/>
          </p:stSnd>
        </p:sndAc>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A9D1A-F943-4838-BA2F-6DF4F2EC9FEC}"/>
              </a:ext>
            </a:extLst>
          </p:cNvPr>
          <p:cNvSpPr>
            <a:spLocks noGrp="1"/>
          </p:cNvSpPr>
          <p:nvPr>
            <p:ph type="title"/>
          </p:nvPr>
        </p:nvSpPr>
        <p:spPr>
          <a:xfrm>
            <a:off x="457200" y="668049"/>
            <a:ext cx="7685037" cy="1363816"/>
          </a:xfrm>
        </p:spPr>
        <p:txBody>
          <a:bodyPr/>
          <a:lstStyle/>
          <a:p>
            <a:r>
              <a:rPr lang="en-US"/>
              <a:t>Click to edit Master title style</a:t>
            </a:r>
          </a:p>
        </p:txBody>
      </p:sp>
      <p:sp>
        <p:nvSpPr>
          <p:cNvPr id="3" name="Date Placeholder 2">
            <a:extLst>
              <a:ext uri="{FF2B5EF4-FFF2-40B4-BE49-F238E27FC236}">
                <a16:creationId xmlns:a16="http://schemas.microsoft.com/office/drawing/2014/main" id="{F6FEE401-3424-4696-A6FC-BBEE79379F9D}"/>
              </a:ext>
            </a:extLst>
          </p:cNvPr>
          <p:cNvSpPr>
            <a:spLocks noGrp="1"/>
          </p:cNvSpPr>
          <p:nvPr>
            <p:ph type="dt" sz="half" idx="10"/>
          </p:nvPr>
        </p:nvSpPr>
        <p:spPr/>
        <p:txBody>
          <a:bodyPr/>
          <a:lstStyle/>
          <a:p>
            <a:fld id="{D208048B-57AF-4F53-BC84-8E0A1033FBEC}" type="datetimeFigureOut">
              <a:rPr lang="en-US"/>
              <a:t>10/15/2024</a:t>
            </a:fld>
            <a:endParaRPr lang="en-US"/>
          </a:p>
        </p:txBody>
      </p:sp>
      <p:sp>
        <p:nvSpPr>
          <p:cNvPr id="4" name="Footer Placeholder 3">
            <a:extLst>
              <a:ext uri="{FF2B5EF4-FFF2-40B4-BE49-F238E27FC236}">
                <a16:creationId xmlns:a16="http://schemas.microsoft.com/office/drawing/2014/main" id="{01E9D767-A30A-4508-B510-99AB91737AF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0979DC-F3D5-43AB-8A0F-9C8A14E0CEF4}"/>
              </a:ext>
            </a:extLst>
          </p:cNvPr>
          <p:cNvSpPr>
            <a:spLocks noGrp="1"/>
          </p:cNvSpPr>
          <p:nvPr>
            <p:ph type="sldNum" sz="quarter" idx="12"/>
          </p:nvPr>
        </p:nvSpPr>
        <p:spPr/>
        <p:txBody>
          <a:bodyPr/>
          <a:lstStyle/>
          <a:p>
            <a:fld id="{BD8A8A1B-4E1E-43EF-8A39-7D4A3879B941}" type="slidenum">
              <a:rPr lang="en-US"/>
              <a:t>‹#›</a:t>
            </a:fld>
            <a:endParaRPr lang="en-US"/>
          </a:p>
        </p:txBody>
      </p:sp>
    </p:spTree>
    <p:extLst>
      <p:ext uri="{BB962C8B-B14F-4D97-AF65-F5344CB8AC3E}">
        <p14:creationId xmlns:p14="http://schemas.microsoft.com/office/powerpoint/2010/main" val="2456963275"/>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1" name="explode.wav"/>
          </p:stSnd>
        </p:sndAc>
      </p:transition>
    </mc:Choice>
    <mc:Fallback xmlns="">
      <p:transition spd="slow">
        <p:diamond/>
        <p:sndAc>
          <p:stSnd>
            <p:snd r:embed="rId3" name="explode.wav"/>
          </p:stSnd>
        </p:sndAc>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PlaceHolder 1"/>
          <p:cNvSpPr>
            <a:spLocks noGrp="1"/>
          </p:cNvSpPr>
          <p:nvPr>
            <p:ph type="ftr" idx="25"/>
          </p:nvPr>
        </p:nvSpPr>
        <p:spPr/>
        <p:txBody>
          <a:bodyPr/>
          <a:lstStyle/>
          <a:p>
            <a:r>
              <a:t>Footer</a:t>
            </a:r>
          </a:p>
        </p:txBody>
      </p:sp>
      <p:sp>
        <p:nvSpPr>
          <p:cNvPr id="3" name="PlaceHolder 2"/>
          <p:cNvSpPr>
            <a:spLocks noGrp="1"/>
          </p:cNvSpPr>
          <p:nvPr>
            <p:ph type="sldNum" idx="26"/>
          </p:nvPr>
        </p:nvSpPr>
        <p:spPr/>
        <p:txBody>
          <a:bodyPr/>
          <a:lstStyle/>
          <a:p>
            <a:fld id="{77C07474-AE50-40EC-81D9-2BC3385DF0A4}" type="slidenum">
              <a:t>‹#›</a:t>
            </a:fld>
            <a:endParaRPr/>
          </a:p>
        </p:txBody>
      </p:sp>
      <p:sp>
        <p:nvSpPr>
          <p:cNvPr id="4" name="PlaceHolder 3"/>
          <p:cNvSpPr>
            <a:spLocks noGrp="1"/>
          </p:cNvSpPr>
          <p:nvPr>
            <p:ph type="dt" idx="27"/>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audio" Target="../media/audio1.wav"/><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image" Target="../media/image1.jpeg"/><Relationship Id="rId5" Type="http://schemas.openxmlformats.org/officeDocument/2006/relationships/audio" Target="../media/audio1.wav"/><Relationship Id="rId4"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9.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10.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280" cy="2386800"/>
          </a:xfrm>
          <a:prstGeom prst="rect">
            <a:avLst/>
          </a:prstGeom>
          <a:noFill/>
          <a:ln w="0">
            <a:noFill/>
          </a:ln>
        </p:spPr>
        <p:txBody>
          <a:bodyPr lIns="0" tIns="0" rIns="0" bIns="0" anchor="ctr">
            <a:noAutofit/>
          </a:bodyPr>
          <a:lstStyle/>
          <a:p>
            <a:pPr indent="0">
              <a:buNone/>
            </a:pPr>
            <a:r>
              <a:rPr lang="en-US" sz="1800" b="0" strike="noStrike" spc="-1">
                <a:solidFill>
                  <a:srgbClr val="000000"/>
                </a:solidFill>
                <a:latin typeface="Arial"/>
              </a:rPr>
              <a:t>Click to edit the title text format</a:t>
            </a:r>
          </a:p>
        </p:txBody>
      </p:sp>
      <p:sp>
        <p:nvSpPr>
          <p:cNvPr id="6" name="PlaceHolder 2"/>
          <p:cNvSpPr>
            <a:spLocks noGrp="1"/>
          </p:cNvSpPr>
          <p:nvPr>
            <p:ph type="ftr" idx="1"/>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2" name="PlaceHolder 3"/>
          <p:cNvSpPr>
            <a:spLocks noGrp="1"/>
          </p:cNvSpPr>
          <p:nvPr>
            <p:ph type="sldNum" idx="2"/>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32A08EE7-8B2C-4007-8615-29C7989AF235}"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3" name="PlaceHolder 4"/>
          <p:cNvSpPr>
            <a:spLocks noGrp="1"/>
          </p:cNvSpPr>
          <p:nvPr>
            <p:ph type="dt" idx="3"/>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 name="PlaceHolder 1"/>
          <p:cNvSpPr>
            <a:spLocks noGrp="1"/>
          </p:cNvSpPr>
          <p:nvPr>
            <p:ph type="title"/>
          </p:nvPr>
        </p:nvSpPr>
        <p:spPr>
          <a:xfrm>
            <a:off x="1523880" y="1122480"/>
            <a:ext cx="9143280" cy="2386800"/>
          </a:xfrm>
          <a:prstGeom prst="rect">
            <a:avLst/>
          </a:prstGeom>
          <a:noFill/>
          <a:ln w="0">
            <a:noFill/>
          </a:ln>
        </p:spPr>
        <p:txBody>
          <a:bodyPr lIns="0" tIns="0" rIns="0" bIns="0" anchor="ctr">
            <a:noAutofit/>
          </a:bodyPr>
          <a:lstStyle/>
          <a:p>
            <a:pPr indent="0">
              <a:buNone/>
            </a:pPr>
            <a:r>
              <a:rPr lang="en-US" sz="1800" b="0" strike="noStrike" spc="-1">
                <a:solidFill>
                  <a:srgbClr val="000000"/>
                </a:solidFill>
                <a:latin typeface="Arial"/>
              </a:rPr>
              <a:t>Click to edit the title text format</a:t>
            </a:r>
          </a:p>
        </p:txBody>
      </p:sp>
      <p:sp>
        <p:nvSpPr>
          <p:cNvPr id="14" name="PlaceHolder 2"/>
          <p:cNvSpPr>
            <a:spLocks noGrp="1"/>
          </p:cNvSpPr>
          <p:nvPr>
            <p:ph type="body"/>
          </p:nvPr>
        </p:nvSpPr>
        <p:spPr>
          <a:xfrm>
            <a:off x="609480" y="1604520"/>
            <a:ext cx="10972080" cy="397692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1800" b="0" strike="noStrike" spc="-1">
                <a:solidFill>
                  <a:srgbClr val="000000"/>
                </a:solidFill>
                <a:latin typeface="Arial"/>
              </a:rPr>
              <a:t>Seventh Outline Level</a:t>
            </a:r>
          </a:p>
        </p:txBody>
      </p:sp>
      <p:sp>
        <p:nvSpPr>
          <p:cNvPr id="15" name="PlaceHolder 3"/>
          <p:cNvSpPr>
            <a:spLocks noGrp="1"/>
          </p:cNvSpPr>
          <p:nvPr>
            <p:ph type="ftr" idx="10"/>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16" name="PlaceHolder 4"/>
          <p:cNvSpPr>
            <a:spLocks noGrp="1"/>
          </p:cNvSpPr>
          <p:nvPr>
            <p:ph type="sldNum" idx="11"/>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8DEB75D5-FF0D-4DA0-8205-DC8A47E8FAF1}"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17" name="PlaceHolder 5"/>
          <p:cNvSpPr>
            <a:spLocks noGrp="1"/>
          </p:cNvSpPr>
          <p:nvPr>
            <p:ph type="dt" idx="12"/>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 name="PlaceHolder 1"/>
          <p:cNvSpPr>
            <a:spLocks noGrp="1"/>
          </p:cNvSpPr>
          <p:nvPr>
            <p:ph type="ftr" idx="25"/>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41" name="PlaceHolder 2"/>
          <p:cNvSpPr>
            <a:spLocks noGrp="1"/>
          </p:cNvSpPr>
          <p:nvPr>
            <p:ph type="sldNum" idx="26"/>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0269D972-48AC-48D9-BF1E-96E9CB2C23D2}"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42" name="PlaceHolder 3"/>
          <p:cNvSpPr>
            <a:spLocks noGrp="1"/>
          </p:cNvSpPr>
          <p:nvPr>
            <p:ph type="dt" idx="27"/>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
        <p:nvSpPr>
          <p:cNvPr id="43"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r>
              <a:rPr lang="en-US" sz="4400" b="0" strike="noStrike" spc="-1">
                <a:solidFill>
                  <a:srgbClr val="000000"/>
                </a:solidFill>
                <a:latin typeface="Arial"/>
              </a:rPr>
              <a:t>Click to edit the title text format</a:t>
            </a:r>
          </a:p>
        </p:txBody>
      </p:sp>
      <p:sp>
        <p:nvSpPr>
          <p:cNvPr id="4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5" name="PlaceHolder 1"/>
          <p:cNvSpPr>
            <a:spLocks noGrp="1"/>
          </p:cNvSpPr>
          <p:nvPr>
            <p:ph type="ftr" idx="28"/>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46" name="PlaceHolder 2"/>
          <p:cNvSpPr>
            <a:spLocks noGrp="1"/>
          </p:cNvSpPr>
          <p:nvPr>
            <p:ph type="sldNum" idx="29"/>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1826ADC3-CD5B-4C3B-AA33-6B3604577995}"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47" name="PlaceHolder 3"/>
          <p:cNvSpPr>
            <a:spLocks noGrp="1"/>
          </p:cNvSpPr>
          <p:nvPr>
            <p:ph type="dt" idx="30"/>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
        <p:nvSpPr>
          <p:cNvPr id="48"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r>
              <a:rPr lang="en-US" sz="4400" b="0" strike="noStrike" spc="-1">
                <a:solidFill>
                  <a:srgbClr val="000000"/>
                </a:solidFill>
                <a:latin typeface="Arial"/>
              </a:rPr>
              <a:t>Click to edit the title text format</a:t>
            </a:r>
          </a:p>
        </p:txBody>
      </p:sp>
      <p:sp>
        <p:nvSpPr>
          <p:cNvPr id="49"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0" name="PlaceHolder 1"/>
          <p:cNvSpPr>
            <a:spLocks noGrp="1"/>
          </p:cNvSpPr>
          <p:nvPr>
            <p:ph type="ftr" idx="31"/>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51" name="PlaceHolder 2"/>
          <p:cNvSpPr>
            <a:spLocks noGrp="1"/>
          </p:cNvSpPr>
          <p:nvPr>
            <p:ph type="sldNum" idx="32"/>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63C887CD-C6DB-4BA4-8D2A-0219EBE6B3B1}"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52" name="PlaceHolder 3"/>
          <p:cNvSpPr>
            <a:spLocks noGrp="1"/>
          </p:cNvSpPr>
          <p:nvPr>
            <p:ph type="dt" idx="33"/>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
        <p:nvSpPr>
          <p:cNvPr id="53"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r>
              <a:rPr lang="en-US" sz="4400" b="0" strike="noStrike" spc="-1">
                <a:solidFill>
                  <a:srgbClr val="000000"/>
                </a:solidFill>
                <a:latin typeface="Arial"/>
              </a:rPr>
              <a:t>Click to edit the title text format</a:t>
            </a:r>
          </a:p>
        </p:txBody>
      </p:sp>
      <p:sp>
        <p:nvSpPr>
          <p:cNvPr id="5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F358BAA-9C8A-4E17-BAD8-32FD6FFEA730}"/>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0" name="Color Fill">
            <a:extLst>
              <a:ext uri="{FF2B5EF4-FFF2-40B4-BE49-F238E27FC236}">
                <a16:creationId xmlns:a16="http://schemas.microsoft.com/office/drawing/2014/main" id="{4D6F41A4-BEE3-4935-9371-4ADEA67A22F9}"/>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a:solidFill>
                <a:schemeClr val="bg2">
                  <a:lumMod val="75000"/>
                  <a:lumOff val="25000"/>
                </a:schemeClr>
              </a:solidFill>
            </a:endParaRPr>
          </a:p>
        </p:txBody>
      </p:sp>
      <p:grpSp>
        <p:nvGrpSpPr>
          <p:cNvPr id="13" name="Group 12">
            <a:extLst>
              <a:ext uri="{FF2B5EF4-FFF2-40B4-BE49-F238E27FC236}">
                <a16:creationId xmlns:a16="http://schemas.microsoft.com/office/drawing/2014/main" id="{7726F010-956A-40BC-8A1F-8002DC729B4C}"/>
              </a:ext>
              <a:ext uri="{C183D7F6-B498-43B3-948B-1728B52AA6E4}">
                <adec:decorative xmlns:adec="http://schemas.microsoft.com/office/drawing/2017/decorative" val="1"/>
              </a:ext>
            </a:extLst>
          </p:cNvPr>
          <p:cNvGrpSpPr/>
          <p:nvPr/>
        </p:nvGrpSpPr>
        <p:grpSpPr>
          <a:xfrm>
            <a:off x="8351566" y="0"/>
            <a:ext cx="3840434" cy="6858000"/>
            <a:chOff x="8351565" y="0"/>
            <a:chExt cx="3840434" cy="6858000"/>
          </a:xfrm>
        </p:grpSpPr>
        <p:sp>
          <p:nvSpPr>
            <p:cNvPr id="14" name="Oval 13">
              <a:extLst>
                <a:ext uri="{FF2B5EF4-FFF2-40B4-BE49-F238E27FC236}">
                  <a16:creationId xmlns:a16="http://schemas.microsoft.com/office/drawing/2014/main" id="{D386E468-0048-46C4-ADDD-FBE7A6AE9F31}"/>
                </a:ext>
              </a:extLst>
            </p:cNvPr>
            <p:cNvSpPr/>
            <p:nvPr/>
          </p:nvSpPr>
          <p:spPr>
            <a:xfrm>
              <a:off x="11260165" y="519204"/>
              <a:ext cx="474635" cy="4746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5" name="Freeform: Shape 14">
              <a:extLst>
                <a:ext uri="{FF2B5EF4-FFF2-40B4-BE49-F238E27FC236}">
                  <a16:creationId xmlns:a16="http://schemas.microsoft.com/office/drawing/2014/main" id="{C5B35ED4-0C31-4C8C-A45E-6A3EDEAB2867}"/>
                </a:ext>
              </a:extLst>
            </p:cNvPr>
            <p:cNvSpPr/>
            <p:nvPr/>
          </p:nvSpPr>
          <p:spPr>
            <a:xfrm>
              <a:off x="8385871" y="0"/>
              <a:ext cx="2955657" cy="679194"/>
            </a:xfrm>
            <a:custGeom>
              <a:avLst/>
              <a:gdLst>
                <a:gd name="connsiteX0" fmla="*/ 0 w 2955657"/>
                <a:gd name="connsiteY0" fmla="*/ 0 h 679194"/>
                <a:gd name="connsiteX1" fmla="*/ 2955657 w 2955657"/>
                <a:gd name="connsiteY1" fmla="*/ 0 h 679194"/>
                <a:gd name="connsiteX2" fmla="*/ 2892839 w 2955657"/>
                <a:gd name="connsiteY2" fmla="*/ 84007 h 679194"/>
                <a:gd name="connsiteX3" fmla="*/ 1630760 w 2955657"/>
                <a:gd name="connsiteY3" fmla="*/ 679194 h 679194"/>
                <a:gd name="connsiteX4" fmla="*/ 0 w 2955657"/>
                <a:gd name="connsiteY4" fmla="*/ 679194 h 679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5657" h="679194">
                  <a:moveTo>
                    <a:pt x="0" y="0"/>
                  </a:moveTo>
                  <a:lnTo>
                    <a:pt x="2955657" y="0"/>
                  </a:lnTo>
                  <a:lnTo>
                    <a:pt x="2892839" y="84007"/>
                  </a:lnTo>
                  <a:cubicBezTo>
                    <a:pt x="2592855" y="447504"/>
                    <a:pt x="2138868" y="679194"/>
                    <a:pt x="1630760" y="679194"/>
                  </a:cubicBezTo>
                  <a:lnTo>
                    <a:pt x="0" y="679194"/>
                  </a:ln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a:p>
          </p:txBody>
        </p:sp>
        <p:sp>
          <p:nvSpPr>
            <p:cNvPr id="16" name="Freeform: Shape 15">
              <a:extLst>
                <a:ext uri="{FF2B5EF4-FFF2-40B4-BE49-F238E27FC236}">
                  <a16:creationId xmlns:a16="http://schemas.microsoft.com/office/drawing/2014/main" id="{B40A1EF3-FA93-48F4-9F82-BC0C79635750}"/>
                </a:ext>
              </a:extLst>
            </p:cNvPr>
            <p:cNvSpPr/>
            <p:nvPr/>
          </p:nvSpPr>
          <p:spPr>
            <a:xfrm>
              <a:off x="8351565" y="4121414"/>
              <a:ext cx="3266317" cy="2736586"/>
            </a:xfrm>
            <a:custGeom>
              <a:avLst/>
              <a:gdLst>
                <a:gd name="connsiteX0" fmla="*/ 1635557 w 3266317"/>
                <a:gd name="connsiteY0" fmla="*/ 0 h 2736586"/>
                <a:gd name="connsiteX1" fmla="*/ 3266317 w 3266317"/>
                <a:gd name="connsiteY1" fmla="*/ 0 h 2736586"/>
                <a:gd name="connsiteX2" fmla="*/ 3266317 w 3266317"/>
                <a:gd name="connsiteY2" fmla="*/ 1630760 h 2736586"/>
                <a:gd name="connsiteX3" fmla="*/ 2892838 w 3266317"/>
                <a:gd name="connsiteY3" fmla="*/ 2671131 h 2736586"/>
                <a:gd name="connsiteX4" fmla="*/ 2833348 w 3266317"/>
                <a:gd name="connsiteY4" fmla="*/ 2736586 h 2736586"/>
                <a:gd name="connsiteX5" fmla="*/ 0 w 3266317"/>
                <a:gd name="connsiteY5" fmla="*/ 2736586 h 2736586"/>
                <a:gd name="connsiteX6" fmla="*/ 0 w 3266317"/>
                <a:gd name="connsiteY6" fmla="*/ 1635558 h 2736586"/>
                <a:gd name="connsiteX7" fmla="*/ 1635557 w 3266317"/>
                <a:gd name="connsiteY7" fmla="*/ 0 h 2736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6317" h="2736586">
                  <a:moveTo>
                    <a:pt x="1635557" y="0"/>
                  </a:moveTo>
                  <a:lnTo>
                    <a:pt x="3266317" y="0"/>
                  </a:lnTo>
                  <a:lnTo>
                    <a:pt x="3266317" y="1630760"/>
                  </a:lnTo>
                  <a:cubicBezTo>
                    <a:pt x="3266317" y="2025955"/>
                    <a:pt x="3126159" y="2388411"/>
                    <a:pt x="2892838" y="2671131"/>
                  </a:cubicBezTo>
                  <a:lnTo>
                    <a:pt x="2833348" y="2736586"/>
                  </a:lnTo>
                  <a:lnTo>
                    <a:pt x="0" y="2736586"/>
                  </a:lnTo>
                  <a:lnTo>
                    <a:pt x="0" y="1635558"/>
                  </a:lnTo>
                  <a:cubicBezTo>
                    <a:pt x="0" y="732255"/>
                    <a:pt x="732254" y="0"/>
                    <a:pt x="1635557" y="0"/>
                  </a:cubicBez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a:p>
          </p:txBody>
        </p:sp>
        <p:sp>
          <p:nvSpPr>
            <p:cNvPr id="17" name="Freeform: Shape 16">
              <a:extLst>
                <a:ext uri="{FF2B5EF4-FFF2-40B4-BE49-F238E27FC236}">
                  <a16:creationId xmlns:a16="http://schemas.microsoft.com/office/drawing/2014/main" id="{A985F09D-6969-44D0-B04F-4EDE0FEDAF63}"/>
                </a:ext>
              </a:extLst>
            </p:cNvPr>
            <p:cNvSpPr/>
            <p:nvPr/>
          </p:nvSpPr>
          <p:spPr>
            <a:xfrm>
              <a:off x="11755674" y="3386384"/>
              <a:ext cx="436325" cy="1309674"/>
            </a:xfrm>
            <a:custGeom>
              <a:avLst/>
              <a:gdLst>
                <a:gd name="connsiteX0" fmla="*/ 470325 w 477612"/>
                <a:gd name="connsiteY0" fmla="*/ 0 h 1433600"/>
                <a:gd name="connsiteX1" fmla="*/ 475607 w 477612"/>
                <a:gd name="connsiteY1" fmla="*/ 3701 h 1433600"/>
                <a:gd name="connsiteX2" fmla="*/ 477612 w 477612"/>
                <a:gd name="connsiteY2" fmla="*/ 5160 h 1433600"/>
                <a:gd name="connsiteX3" fmla="*/ 477612 w 477612"/>
                <a:gd name="connsiteY3" fmla="*/ 1428441 h 1433600"/>
                <a:gd name="connsiteX4" fmla="*/ 475607 w 477612"/>
                <a:gd name="connsiteY4" fmla="*/ 1429900 h 1433600"/>
                <a:gd name="connsiteX5" fmla="*/ 470325 w 477612"/>
                <a:gd name="connsiteY5" fmla="*/ 1433600 h 1433600"/>
                <a:gd name="connsiteX6" fmla="*/ 0 w 477612"/>
                <a:gd name="connsiteY6" fmla="*/ 716800 h 1433600"/>
                <a:gd name="connsiteX7" fmla="*/ 470325 w 477612"/>
                <a:gd name="connsiteY7" fmla="*/ 0 h 14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7612" h="1433600">
                  <a:moveTo>
                    <a:pt x="470325" y="0"/>
                  </a:moveTo>
                  <a:cubicBezTo>
                    <a:pt x="470325" y="0"/>
                    <a:pt x="472162" y="1254"/>
                    <a:pt x="475607" y="3701"/>
                  </a:cubicBezTo>
                  <a:lnTo>
                    <a:pt x="477612" y="5160"/>
                  </a:lnTo>
                  <a:lnTo>
                    <a:pt x="477612" y="1428441"/>
                  </a:lnTo>
                  <a:lnTo>
                    <a:pt x="475607" y="1429900"/>
                  </a:lnTo>
                  <a:cubicBezTo>
                    <a:pt x="472162" y="1432347"/>
                    <a:pt x="470325" y="1433600"/>
                    <a:pt x="470325" y="1433600"/>
                  </a:cubicBezTo>
                  <a:cubicBezTo>
                    <a:pt x="470325" y="1433600"/>
                    <a:pt x="0" y="1112672"/>
                    <a:pt x="0" y="716800"/>
                  </a:cubicBezTo>
                  <a:cubicBezTo>
                    <a:pt x="0" y="320929"/>
                    <a:pt x="470325" y="0"/>
                    <a:pt x="470325" y="0"/>
                  </a:cubicBezTo>
                  <a:close/>
                </a:path>
              </a:pathLst>
            </a:custGeom>
            <a:pattFill prst="pct5">
              <a:fgClr>
                <a:schemeClr val="accent4">
                  <a:lumMod val="20000"/>
                  <a:lumOff val="80000"/>
                </a:schemeClr>
              </a:fgClr>
              <a:bgClr>
                <a:schemeClr val="accent4">
                  <a:lumMod val="60000"/>
                  <a:lumOff val="40000"/>
                </a:schemeClr>
              </a:bgClr>
            </a:pattFill>
            <a:ln w="9525" cap="flat">
              <a:noFill/>
              <a:prstDash val="solid"/>
              <a:miter/>
            </a:ln>
          </p:spPr>
          <p:txBody>
            <a:bodyPr rtlCol="0" anchor="ctr"/>
            <a:lstStyle/>
            <a:p>
              <a:pPr lvl="0"/>
              <a:endParaRPr lang="en-US"/>
            </a:p>
          </p:txBody>
        </p:sp>
        <p:sp>
          <p:nvSpPr>
            <p:cNvPr id="18" name="Graphic 9">
              <a:extLst>
                <a:ext uri="{FF2B5EF4-FFF2-40B4-BE49-F238E27FC236}">
                  <a16:creationId xmlns:a16="http://schemas.microsoft.com/office/drawing/2014/main" id="{003913A0-A3C0-4ED8-8920-318068FBC46F}"/>
                </a:ext>
              </a:extLst>
            </p:cNvPr>
            <p:cNvSpPr/>
            <p:nvPr/>
          </p:nvSpPr>
          <p:spPr>
            <a:xfrm>
              <a:off x="8385870" y="791588"/>
              <a:ext cx="3232012" cy="3232012"/>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pPr lvl="0"/>
              <a:endParaRPr lang="en-US"/>
            </a:p>
          </p:txBody>
        </p:sp>
      </p:grpSp>
      <p:sp>
        <p:nvSpPr>
          <p:cNvPr id="12" name="Texture">
            <a:extLst>
              <a:ext uri="{FF2B5EF4-FFF2-40B4-BE49-F238E27FC236}">
                <a16:creationId xmlns:a16="http://schemas.microsoft.com/office/drawing/2014/main" id="{7FE1D329-7CB2-4DF5-B0C0-36DD19EBC66D}"/>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6">
              <a:alphaModFix amt="6000"/>
            </a:blip>
            <a:srcRect/>
            <a:tile tx="0" ty="0" sx="100000" sy="100000" flip="none" algn="tl"/>
          </a:blipFill>
          <a:ln w="9525" cap="flat">
            <a:noFill/>
            <a:prstDash val="solid"/>
            <a:miter/>
          </a:ln>
        </p:spPr>
        <p:txBody>
          <a:bodyPr rtlCol="0" anchor="ctr"/>
          <a:lstStyle/>
          <a:p>
            <a:endParaRPr lang="en-US"/>
          </a:p>
        </p:txBody>
      </p:sp>
      <p:sp>
        <p:nvSpPr>
          <p:cNvPr id="2" name="Title Placeholder 1">
            <a:extLst>
              <a:ext uri="{FF2B5EF4-FFF2-40B4-BE49-F238E27FC236}">
                <a16:creationId xmlns:a16="http://schemas.microsoft.com/office/drawing/2014/main" id="{093083B5-1505-44FE-894D-AA1AB6D60FCE}"/>
              </a:ext>
            </a:extLst>
          </p:cNvPr>
          <p:cNvSpPr>
            <a:spLocks noGrp="1"/>
          </p:cNvSpPr>
          <p:nvPr>
            <p:ph type="title"/>
          </p:nvPr>
        </p:nvSpPr>
        <p:spPr>
          <a:xfrm>
            <a:off x="457200" y="668049"/>
            <a:ext cx="7685037" cy="1325563"/>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603F3930-F8C8-43B1-BC1A-6264F4ACB2E1}"/>
              </a:ext>
            </a:extLst>
          </p:cNvPr>
          <p:cNvSpPr>
            <a:spLocks noGrp="1"/>
          </p:cNvSpPr>
          <p:nvPr>
            <p:ph type="body" idx="1"/>
          </p:nvPr>
        </p:nvSpPr>
        <p:spPr>
          <a:xfrm>
            <a:off x="457200" y="2096713"/>
            <a:ext cx="7685037" cy="40802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F4F2F7-3ECA-43D7-BFF3-FBB407AEAB46}"/>
              </a:ext>
            </a:extLst>
          </p:cNvPr>
          <p:cNvSpPr>
            <a:spLocks noGrp="1"/>
          </p:cNvSpPr>
          <p:nvPr>
            <p:ph type="dt" sz="half" idx="2"/>
          </p:nvPr>
        </p:nvSpPr>
        <p:spPr>
          <a:xfrm>
            <a:off x="457200" y="6356350"/>
            <a:ext cx="2743200" cy="365125"/>
          </a:xfrm>
          <a:prstGeom prst="rect">
            <a:avLst/>
          </a:prstGeom>
        </p:spPr>
        <p:txBody>
          <a:bodyPr vert="horz" lIns="91440" tIns="45720" rIns="91440" bIns="45720" rtlCol="0" anchor="ctr"/>
          <a:lstStyle>
            <a:lvl1pPr algn="l">
              <a:defRPr sz="1000" spc="110" baseline="0">
                <a:solidFill>
                  <a:schemeClr val="tx1">
                    <a:tint val="75000"/>
                  </a:schemeClr>
                </a:solidFill>
              </a:defRPr>
            </a:lvl1pPr>
          </a:lstStyle>
          <a:p>
            <a:fld id="{D208048B-57AF-4F53-BC84-8E0A1033FBEC}" type="datetimeFigureOut">
              <a:rPr lang="en-US"/>
              <a:pPr/>
              <a:t>10/15/2024</a:t>
            </a:fld>
            <a:endParaRPr lang="en-US"/>
          </a:p>
        </p:txBody>
      </p:sp>
      <p:sp>
        <p:nvSpPr>
          <p:cNvPr id="5" name="Footer Placeholder 4">
            <a:extLst>
              <a:ext uri="{FF2B5EF4-FFF2-40B4-BE49-F238E27FC236}">
                <a16:creationId xmlns:a16="http://schemas.microsoft.com/office/drawing/2014/main" id="{1D3A193F-0B61-43DD-8E45-EFEAC43E3826}"/>
              </a:ext>
            </a:extLst>
          </p:cNvPr>
          <p:cNvSpPr>
            <a:spLocks noGrp="1"/>
          </p:cNvSpPr>
          <p:nvPr>
            <p:ph type="ftr" sz="quarter" idx="3"/>
          </p:nvPr>
        </p:nvSpPr>
        <p:spPr>
          <a:xfrm>
            <a:off x="457200" y="155448"/>
            <a:ext cx="4114800" cy="365125"/>
          </a:xfrm>
          <a:prstGeom prst="rect">
            <a:avLst/>
          </a:prstGeom>
        </p:spPr>
        <p:txBody>
          <a:bodyPr vert="horz" lIns="91440" tIns="45720" rIns="91440" bIns="45720" rtlCol="0" anchor="ctr"/>
          <a:lstStyle>
            <a:lvl1pPr algn="l">
              <a:defRPr sz="1000" spc="110" baseline="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4625961-D3A8-4945-AEE4-EE1952DBDCAE}"/>
              </a:ext>
            </a:extLst>
          </p:cNvPr>
          <p:cNvSpPr>
            <a:spLocks noGrp="1"/>
          </p:cNvSpPr>
          <p:nvPr>
            <p:ph type="sldNum" sz="quarter" idx="4"/>
          </p:nvPr>
        </p:nvSpPr>
        <p:spPr>
          <a:xfrm>
            <a:off x="10954512" y="6355080"/>
            <a:ext cx="795528" cy="365760"/>
          </a:xfrm>
          <a:prstGeom prst="rect">
            <a:avLst/>
          </a:prstGeom>
        </p:spPr>
        <p:txBody>
          <a:bodyPr vert="horz" lIns="91440" tIns="45720" rIns="91440" bIns="45720" rtlCol="0" anchor="ctr"/>
          <a:lstStyle>
            <a:lvl1pPr algn="r">
              <a:defRPr sz="1000" spc="110" baseline="0">
                <a:solidFill>
                  <a:schemeClr val="tx1">
                    <a:tint val="75000"/>
                  </a:schemeClr>
                </a:solidFill>
              </a:defRPr>
            </a:lvl1pPr>
          </a:lstStyle>
          <a:p>
            <a:fld id="{BD8A8A1B-4E1E-43EF-8A39-7D4A3879B941}" type="slidenum">
              <a:rPr lang="en-US"/>
              <a:pPr/>
              <a:t>‹#›</a:t>
            </a:fld>
            <a:endParaRPr lang="en-US"/>
          </a:p>
        </p:txBody>
      </p:sp>
    </p:spTree>
    <p:extLst>
      <p:ext uri="{BB962C8B-B14F-4D97-AF65-F5344CB8AC3E}">
        <p14:creationId xmlns:p14="http://schemas.microsoft.com/office/powerpoint/2010/main" val="3894693273"/>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Lst>
  <mc:AlternateContent xmlns:mc="http://schemas.openxmlformats.org/markup-compatibility/2006" xmlns:p14="http://schemas.microsoft.com/office/powerpoint/2010/main">
    <mc:Choice Requires="p14">
      <p:transition spd="slow" p14:dur="800">
        <p:diamond/>
        <p:sndAc>
          <p:stSnd>
            <p:snd r:embed="rId5" name="explode.wav"/>
          </p:stSnd>
        </p:sndAc>
      </p:transition>
    </mc:Choice>
    <mc:Fallback xmlns="">
      <p:transition spd="slow">
        <p:diamond/>
        <p:sndAc>
          <p:stSnd>
            <p:snd r:embed="rId7" name="explode.wav"/>
          </p:stSnd>
        </p:sndAc>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 name="PlaceHolder 1"/>
          <p:cNvSpPr>
            <a:spLocks noGrp="1"/>
          </p:cNvSpPr>
          <p:nvPr>
            <p:ph type="ftr" idx="25"/>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41" name="PlaceHolder 2"/>
          <p:cNvSpPr>
            <a:spLocks noGrp="1"/>
          </p:cNvSpPr>
          <p:nvPr>
            <p:ph type="sldNum" idx="26"/>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0269D972-48AC-48D9-BF1E-96E9CB2C23D2}"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42" name="PlaceHolder 3"/>
          <p:cNvSpPr>
            <a:spLocks noGrp="1"/>
          </p:cNvSpPr>
          <p:nvPr>
            <p:ph type="dt" idx="27"/>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
        <p:nvSpPr>
          <p:cNvPr id="43"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r>
              <a:rPr lang="en-US" sz="4400" b="0" strike="noStrike" spc="-1">
                <a:solidFill>
                  <a:srgbClr val="000000"/>
                </a:solidFill>
                <a:latin typeface="Arial"/>
              </a:rPr>
              <a:t>Click to edit the title text format</a:t>
            </a:r>
          </a:p>
        </p:txBody>
      </p:sp>
      <p:sp>
        <p:nvSpPr>
          <p:cNvPr id="4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 name="PlaceHolder 1"/>
          <p:cNvSpPr>
            <a:spLocks noGrp="1"/>
          </p:cNvSpPr>
          <p:nvPr>
            <p:ph type="title"/>
          </p:nvPr>
        </p:nvSpPr>
        <p:spPr>
          <a:xfrm>
            <a:off x="1523880" y="1122480"/>
            <a:ext cx="9143280" cy="2386800"/>
          </a:xfrm>
          <a:prstGeom prst="rect">
            <a:avLst/>
          </a:prstGeom>
          <a:noFill/>
          <a:ln w="0">
            <a:noFill/>
          </a:ln>
        </p:spPr>
        <p:txBody>
          <a:bodyPr lIns="0" tIns="0" rIns="0" bIns="0" anchor="ctr">
            <a:noAutofit/>
          </a:bodyPr>
          <a:lstStyle/>
          <a:p>
            <a:pPr indent="0">
              <a:buNone/>
            </a:pPr>
            <a:r>
              <a:rPr lang="en-US" sz="1800" b="0" strike="noStrike" spc="-1">
                <a:solidFill>
                  <a:srgbClr val="000000"/>
                </a:solidFill>
                <a:latin typeface="Arial"/>
              </a:rPr>
              <a:t>Click to edit the title text format</a:t>
            </a:r>
          </a:p>
        </p:txBody>
      </p:sp>
      <p:sp>
        <p:nvSpPr>
          <p:cNvPr id="14" name="PlaceHolder 2"/>
          <p:cNvSpPr>
            <a:spLocks noGrp="1"/>
          </p:cNvSpPr>
          <p:nvPr>
            <p:ph type="body"/>
          </p:nvPr>
        </p:nvSpPr>
        <p:spPr>
          <a:xfrm>
            <a:off x="609480" y="1604520"/>
            <a:ext cx="10972080" cy="397692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1800" b="0" strike="noStrike" spc="-1">
                <a:solidFill>
                  <a:srgbClr val="000000"/>
                </a:solidFill>
                <a:latin typeface="Arial"/>
              </a:rPr>
              <a:t>Seventh Outline Level</a:t>
            </a:r>
          </a:p>
        </p:txBody>
      </p:sp>
      <p:sp>
        <p:nvSpPr>
          <p:cNvPr id="15" name="PlaceHolder 3"/>
          <p:cNvSpPr>
            <a:spLocks noGrp="1"/>
          </p:cNvSpPr>
          <p:nvPr>
            <p:ph type="ftr" idx="10"/>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16" name="PlaceHolder 4"/>
          <p:cNvSpPr>
            <a:spLocks noGrp="1"/>
          </p:cNvSpPr>
          <p:nvPr>
            <p:ph type="sldNum" idx="11"/>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8DEB75D5-FF0D-4DA0-8205-DC8A47E8FAF1}"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17" name="PlaceHolder 5"/>
          <p:cNvSpPr>
            <a:spLocks noGrp="1"/>
          </p:cNvSpPr>
          <p:nvPr>
            <p:ph type="dt" idx="12"/>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280" cy="2386800"/>
          </a:xfrm>
          <a:prstGeom prst="rect">
            <a:avLst/>
          </a:prstGeom>
          <a:noFill/>
          <a:ln w="0">
            <a:noFill/>
          </a:ln>
        </p:spPr>
        <p:txBody>
          <a:bodyPr lIns="0" tIns="0" rIns="0" bIns="0" anchor="ctr">
            <a:noAutofit/>
          </a:bodyPr>
          <a:lstStyle/>
          <a:p>
            <a:pPr indent="0">
              <a:buNone/>
            </a:pPr>
            <a:r>
              <a:rPr lang="en-US" sz="1800" b="0" strike="noStrike" spc="-1">
                <a:solidFill>
                  <a:srgbClr val="000000"/>
                </a:solidFill>
                <a:latin typeface="Arial"/>
              </a:rPr>
              <a:t>Click to edit the title text format</a:t>
            </a:r>
          </a:p>
        </p:txBody>
      </p:sp>
      <p:sp>
        <p:nvSpPr>
          <p:cNvPr id="6" name="PlaceHolder 2"/>
          <p:cNvSpPr>
            <a:spLocks noGrp="1"/>
          </p:cNvSpPr>
          <p:nvPr>
            <p:ph type="ftr" idx="1"/>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2" name="PlaceHolder 3"/>
          <p:cNvSpPr>
            <a:spLocks noGrp="1"/>
          </p:cNvSpPr>
          <p:nvPr>
            <p:ph type="sldNum" idx="2"/>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32A08EE7-8B2C-4007-8615-29C7989AF235}"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3" name="PlaceHolder 4"/>
          <p:cNvSpPr>
            <a:spLocks noGrp="1"/>
          </p:cNvSpPr>
          <p:nvPr>
            <p:ph type="dt" idx="3"/>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audio2.wav"/><Relationship Id="rId2" Type="http://schemas.openxmlformats.org/officeDocument/2006/relationships/audio" Target="../media/audio2.wav"/><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audio3.wav"/><Relationship Id="rId2" Type="http://schemas.openxmlformats.org/officeDocument/2006/relationships/audio" Target="../media/audio3.wav"/><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audio" Target="../media/audio3.wav"/><Relationship Id="rId1" Type="http://schemas.openxmlformats.org/officeDocument/2006/relationships/slideLayout" Target="../slideLayouts/slideLayout5.xml"/><Relationship Id="rId4" Type="http://schemas.openxmlformats.org/officeDocument/2006/relationships/audio" Target="../media/audio3.wav"/></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audio" Target="../media/audio3.wav"/><Relationship Id="rId1" Type="http://schemas.openxmlformats.org/officeDocument/2006/relationships/slideLayout" Target="../slideLayouts/slideLayout5.xml"/><Relationship Id="rId4" Type="http://schemas.openxmlformats.org/officeDocument/2006/relationships/audio" Target="../media/audio3.wav"/></Relationships>
</file>

<file path=ppt/slides/_rels/slide1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audio" Target="../media/audio1.wav"/><Relationship Id="rId1" Type="http://schemas.openxmlformats.org/officeDocument/2006/relationships/slideLayout" Target="../slideLayouts/slideLayout6.xml"/><Relationship Id="rId5" Type="http://schemas.openxmlformats.org/officeDocument/2006/relationships/audio" Target="../media/audio1.wav"/><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audio" Target="../media/audio1.wav"/><Relationship Id="rId1" Type="http://schemas.openxmlformats.org/officeDocument/2006/relationships/slideLayout" Target="../slideLayouts/slideLayout6.xml"/><Relationship Id="rId6" Type="http://schemas.openxmlformats.org/officeDocument/2006/relationships/audio" Target="../media/audio1.wav"/><Relationship Id="rId5" Type="http://schemas.openxmlformats.org/officeDocument/2006/relationships/image" Target="../media/image1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audio" Target="../media/audio1.wav"/><Relationship Id="rId1" Type="http://schemas.openxmlformats.org/officeDocument/2006/relationships/slideLayout" Target="../slideLayouts/slideLayout6.xml"/><Relationship Id="rId6" Type="http://schemas.openxmlformats.org/officeDocument/2006/relationships/audio" Target="../media/audio1.wav"/><Relationship Id="rId5" Type="http://schemas.openxmlformats.org/officeDocument/2006/relationships/image" Target="../media/image16.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audio" Target="../media/audio3.wav"/><Relationship Id="rId2" Type="http://schemas.openxmlformats.org/officeDocument/2006/relationships/audio" Target="../media/audio3.wav"/><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8" Type="http://schemas.openxmlformats.org/officeDocument/2006/relationships/audio" Target="../media/audio3.wav"/><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audio" Target="../media/audio3.wav"/><Relationship Id="rId1" Type="http://schemas.openxmlformats.org/officeDocument/2006/relationships/slideLayout" Target="../slideLayouts/slideLayout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6.xml.rels><?xml version="1.0" encoding="UTF-8" standalone="yes"?>
<Relationships xmlns="http://schemas.openxmlformats.org/package/2006/relationships"><Relationship Id="rId3" Type="http://schemas.openxmlformats.org/officeDocument/2006/relationships/audio" Target="../media/audio3.wav"/><Relationship Id="rId2" Type="http://schemas.openxmlformats.org/officeDocument/2006/relationships/audio" Target="../media/audio3.wav"/><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audio" Target="../media/audio3.wav"/><Relationship Id="rId1" Type="http://schemas.openxmlformats.org/officeDocument/2006/relationships/slideLayout" Target="../slideLayouts/slideLayout10.xml"/><Relationship Id="rId4" Type="http://schemas.openxmlformats.org/officeDocument/2006/relationships/audio" Target="../media/audio3.wav"/></Relationships>
</file>

<file path=ppt/slides/_rels/slide2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8" Type="http://schemas.openxmlformats.org/officeDocument/2006/relationships/audio" Target="../media/audio3.wav"/><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audio" Target="../media/audio3.wav"/><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audio" Target="../media/audio3.wav"/><Relationship Id="rId1" Type="http://schemas.openxmlformats.org/officeDocument/2006/relationships/slideLayout" Target="../slideLayouts/slideLayout10.xml"/><Relationship Id="rId4" Type="http://schemas.openxmlformats.org/officeDocument/2006/relationships/audio" Target="../media/audio3.wav"/></Relationships>
</file>

<file path=ppt/slides/_rels/slide3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audio" Target="../media/audio3.wav"/><Relationship Id="rId1" Type="http://schemas.openxmlformats.org/officeDocument/2006/relationships/slideLayout" Target="../slideLayouts/slideLayout10.xml"/><Relationship Id="rId4" Type="http://schemas.openxmlformats.org/officeDocument/2006/relationships/audio" Target="../media/audio3.wav"/></Relationships>
</file>

<file path=ppt/slides/_rels/slide32.xml.rels><?xml version="1.0" encoding="UTF-8" standalone="yes"?>
<Relationships xmlns="http://schemas.openxmlformats.org/package/2006/relationships"><Relationship Id="rId3" Type="http://schemas.openxmlformats.org/officeDocument/2006/relationships/audio" Target="../media/audio3.wav"/><Relationship Id="rId2" Type="http://schemas.openxmlformats.org/officeDocument/2006/relationships/audio" Target="../media/audio3.wav"/><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3" Type="http://schemas.openxmlformats.org/officeDocument/2006/relationships/audio" Target="../media/audio3.wav"/><Relationship Id="rId2" Type="http://schemas.openxmlformats.org/officeDocument/2006/relationships/audio" Target="../media/audio3.wav"/><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3" Type="http://schemas.openxmlformats.org/officeDocument/2006/relationships/audio" Target="../media/audio3.wav"/><Relationship Id="rId2" Type="http://schemas.openxmlformats.org/officeDocument/2006/relationships/audio" Target="../media/audio3.wav"/><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audio" Target="../media/audio3.wav"/><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audio" Target="../media/audio3.wav"/><Relationship Id="rId1" Type="http://schemas.openxmlformats.org/officeDocument/2006/relationships/slideLayout" Target="../slideLayouts/slideLayout2.xml"/><Relationship Id="rId4" Type="http://schemas.openxmlformats.org/officeDocument/2006/relationships/audio" Target="../media/audio3.wav"/></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audio" Target="../media/audio3.wav"/><Relationship Id="rId1" Type="http://schemas.openxmlformats.org/officeDocument/2006/relationships/slideLayout" Target="../slideLayouts/slideLayout5.xml"/><Relationship Id="rId4" Type="http://schemas.openxmlformats.org/officeDocument/2006/relationships/audio" Target="../media/audio3.wav"/></Relationships>
</file>

<file path=ppt/slides/_rels/slide7.xml.rels><?xml version="1.0" encoding="UTF-8" standalone="yes"?>
<Relationships xmlns="http://schemas.openxmlformats.org/package/2006/relationships"><Relationship Id="rId3" Type="http://schemas.openxmlformats.org/officeDocument/2006/relationships/audio" Target="../media/audio3.wav"/><Relationship Id="rId2" Type="http://schemas.openxmlformats.org/officeDocument/2006/relationships/audio" Target="../media/audio3.wav"/><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audio" Target="../media/audio3.wav"/><Relationship Id="rId1" Type="http://schemas.openxmlformats.org/officeDocument/2006/relationships/slideLayout" Target="../slideLayouts/slideLayout4.xml"/><Relationship Id="rId5" Type="http://schemas.openxmlformats.org/officeDocument/2006/relationships/audio" Target="../media/audio3.wav"/><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audio" Target="../media/audio3.wav"/><Relationship Id="rId2" Type="http://schemas.openxmlformats.org/officeDocument/2006/relationships/audio" Target="../media/audio3.wav"/><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5" name="Rectangle 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grpSp>
        <p:nvGrpSpPr>
          <p:cNvPr id="56" name="Group 9">
            <a:extLst>
              <a:ext uri="{C183D7F6-B498-43B3-948B-1728B52AA6E4}">
                <adec:decorative xmlns:adec="http://schemas.microsoft.com/office/drawing/2017/decorative" val="1"/>
              </a:ext>
            </a:extLst>
          </p:cNvPr>
          <p:cNvGrpSpPr/>
          <p:nvPr/>
        </p:nvGrpSpPr>
        <p:grpSpPr>
          <a:xfrm>
            <a:off x="0" y="1479600"/>
            <a:ext cx="1861200" cy="716760"/>
            <a:chOff x="0" y="1479600"/>
            <a:chExt cx="1861200" cy="716760"/>
          </a:xfrm>
        </p:grpSpPr>
        <p:sp>
          <p:nvSpPr>
            <p:cNvPr id="57" name="Freeform: Shape 10">
              <a:extLst>
                <a:ext uri="{C183D7F6-B498-43B3-948B-1728B52AA6E4}">
                  <adec:decorative xmlns:adec="http://schemas.microsoft.com/office/drawing/2017/decorative" val="1"/>
                </a:ext>
              </a:extLst>
            </p:cNvPr>
            <p:cNvSpPr/>
            <p:nvPr/>
          </p:nvSpPr>
          <p:spPr>
            <a:xfrm>
              <a:off x="0" y="147960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58" name="Freeform: Shape 11">
              <a:extLst>
                <a:ext uri="{C183D7F6-B498-43B3-948B-1728B52AA6E4}">
                  <adec:decorative xmlns:adec="http://schemas.microsoft.com/office/drawing/2017/decorative" val="1"/>
                </a:ext>
              </a:extLst>
            </p:cNvPr>
            <p:cNvSpPr/>
            <p:nvPr/>
          </p:nvSpPr>
          <p:spPr>
            <a:xfrm>
              <a:off x="0" y="191916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59" name="Freeform: Shape 13">
            <a:extLst>
              <a:ext uri="{C183D7F6-B498-43B3-948B-1728B52AA6E4}">
                <adec:decorative xmlns:adec="http://schemas.microsoft.com/office/drawing/2017/decorative" val="1"/>
              </a:ext>
            </a:extLst>
          </p:cNvPr>
          <p:cNvSpPr/>
          <p:nvPr/>
        </p:nvSpPr>
        <p:spPr>
          <a:xfrm>
            <a:off x="2018880" y="-34560"/>
            <a:ext cx="6654600" cy="6334920"/>
          </a:xfrm>
          <a:custGeom>
            <a:avLst/>
            <a:gdLst>
              <a:gd name="textAreaLeft" fmla="*/ 0 w 6654600"/>
              <a:gd name="textAreaRight" fmla="*/ 6655320 w 6654600"/>
              <a:gd name="textAreaTop" fmla="*/ 0 h 6334920"/>
              <a:gd name="textAreaBottom" fmla="*/ 6335640 h 6334920"/>
            </a:gdLst>
            <a:ahLst/>
            <a:cxnLst/>
            <a:rect l="textAreaLeft" t="textAreaTop" r="textAreaRight" b="textAreaBottom"/>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60" name="Freeform: Shape 15">
            <a:extLst>
              <a:ext uri="{C183D7F6-B498-43B3-948B-1728B52AA6E4}">
                <adec:decorative xmlns:adec="http://schemas.microsoft.com/office/drawing/2017/decorative" val="1"/>
              </a:ext>
            </a:extLst>
          </p:cNvPr>
          <p:cNvSpPr/>
          <p:nvPr/>
        </p:nvSpPr>
        <p:spPr>
          <a:xfrm>
            <a:off x="1955160" y="-23760"/>
            <a:ext cx="6704640" cy="6317640"/>
          </a:xfrm>
          <a:custGeom>
            <a:avLst/>
            <a:gdLst>
              <a:gd name="textAreaLeft" fmla="*/ 0 w 6704640"/>
              <a:gd name="textAreaRight" fmla="*/ 6705360 w 6704640"/>
              <a:gd name="textAreaTop" fmla="*/ 0 h 6317640"/>
              <a:gd name="textAreaBottom" fmla="*/ 6318360 h 6317640"/>
            </a:gdLst>
            <a:ahLst/>
            <a:cxnLst/>
            <a:rect l="textAreaLeft" t="textAreaTop" r="textAreaRight" b="textAreaBottom"/>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61" name="Freeform: Shape 17">
            <a:extLst>
              <a:ext uri="{C183D7F6-B498-43B3-948B-1728B52AA6E4}">
                <adec:decorative xmlns:adec="http://schemas.microsoft.com/office/drawing/2017/decorative" val="1"/>
              </a:ext>
            </a:extLst>
          </p:cNvPr>
          <p:cNvSpPr/>
          <p:nvPr/>
        </p:nvSpPr>
        <p:spPr>
          <a:xfrm>
            <a:off x="1787040" y="-23760"/>
            <a:ext cx="6704640" cy="6214320"/>
          </a:xfrm>
          <a:custGeom>
            <a:avLst/>
            <a:gdLst>
              <a:gd name="textAreaLeft" fmla="*/ 0 w 6704640"/>
              <a:gd name="textAreaRight" fmla="*/ 6705360 w 6704640"/>
              <a:gd name="textAreaTop" fmla="*/ 0 h 6214320"/>
              <a:gd name="textAreaBottom" fmla="*/ 6215040 h 6214320"/>
            </a:gdLst>
            <a:ahLst/>
            <a:cxnLst/>
            <a:rect l="textAreaLeft" t="textAreaTop" r="textAreaRight" b="textAreaBottom"/>
            <a:pathLst>
              <a:path w="6355652" h="5890980">
                <a:moveTo>
                  <a:pt x="1529549" y="0"/>
                </a:moveTo>
                <a:lnTo>
                  <a:pt x="4826104" y="0"/>
                </a:lnTo>
                <a:lnTo>
                  <a:pt x="4954579" y="78051"/>
                </a:lnTo>
                <a:cubicBezTo>
                  <a:pt x="5799886" y="649129"/>
                  <a:pt x="6355652" y="1616239"/>
                  <a:pt x="6355652" y="2713154"/>
                </a:cubicBezTo>
                <a:cubicBezTo>
                  <a:pt x="6355652" y="4468219"/>
                  <a:pt x="4932891" y="5890980"/>
                  <a:pt x="3177826" y="5890980"/>
                </a:cubicBezTo>
                <a:cubicBezTo>
                  <a:pt x="1422761" y="5890980"/>
                  <a:pt x="0" y="4468219"/>
                  <a:pt x="0" y="2713154"/>
                </a:cubicBezTo>
                <a:cubicBezTo>
                  <a:pt x="0" y="1616239"/>
                  <a:pt x="555766" y="649129"/>
                  <a:pt x="1401073" y="78051"/>
                </a:cubicBezTo>
                <a:close/>
              </a:path>
            </a:pathLst>
          </a:cu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62" name="PlaceHolder 1"/>
          <p:cNvSpPr>
            <a:spLocks noGrp="1"/>
          </p:cNvSpPr>
          <p:nvPr>
            <p:ph type="title"/>
          </p:nvPr>
        </p:nvSpPr>
        <p:spPr>
          <a:xfrm>
            <a:off x="2242440" y="895320"/>
            <a:ext cx="5785560" cy="3010320"/>
          </a:xfrm>
          <a:prstGeom prst="rect">
            <a:avLst/>
          </a:prstGeom>
          <a:noFill/>
          <a:ln w="0">
            <a:noFill/>
          </a:ln>
        </p:spPr>
        <p:txBody>
          <a:bodyPr lIns="91440" tIns="45720" rIns="91440" bIns="45720" anchor="b">
            <a:normAutofit/>
          </a:bodyPr>
          <a:lstStyle/>
          <a:p>
            <a:pPr indent="0" algn="ctr" defTabSz="914400">
              <a:lnSpc>
                <a:spcPct val="90000"/>
              </a:lnSpc>
              <a:buNone/>
              <a:tabLst>
                <a:tab pos="0" algn="l"/>
              </a:tabLst>
            </a:pPr>
            <a:r>
              <a:rPr lang="en-IN" sz="5400" b="0" strike="noStrike" spc="-1">
                <a:solidFill>
                  <a:schemeClr val="lt1"/>
                </a:solidFill>
                <a:latin typeface="comic"/>
              </a:rPr>
              <a:t>ESW Presentation</a:t>
            </a:r>
            <a:endParaRPr lang="en-US" sz="5400" b="0" strike="noStrike" spc="-1">
              <a:solidFill>
                <a:srgbClr val="000000"/>
              </a:solidFill>
              <a:latin typeface="Arial"/>
            </a:endParaRPr>
          </a:p>
        </p:txBody>
      </p:sp>
      <p:sp>
        <p:nvSpPr>
          <p:cNvPr id="63" name="PlaceHolder 2"/>
          <p:cNvSpPr>
            <a:spLocks noGrp="1"/>
          </p:cNvSpPr>
          <p:nvPr>
            <p:ph type="subTitle"/>
          </p:nvPr>
        </p:nvSpPr>
        <p:spPr>
          <a:xfrm>
            <a:off x="2466360" y="4142160"/>
            <a:ext cx="5337720" cy="1054440"/>
          </a:xfrm>
          <a:prstGeom prst="rect">
            <a:avLst/>
          </a:prstGeom>
          <a:noFill/>
          <a:ln w="0">
            <a:noFill/>
          </a:ln>
        </p:spPr>
        <p:txBody>
          <a:bodyPr lIns="91440" tIns="45720" rIns="91440" bIns="45720" anchor="t">
            <a:normAutofit/>
          </a:bodyPr>
          <a:lstStyle/>
          <a:p>
            <a:pPr algn="ctr">
              <a:spcBef>
                <a:spcPts val="1001"/>
              </a:spcBef>
              <a:tabLst>
                <a:tab pos="0" algn="l"/>
              </a:tabLst>
            </a:pPr>
            <a:r>
              <a:rPr lang="en-IN" sz="2000" b="0" strike="noStrike" spc="-1">
                <a:solidFill>
                  <a:schemeClr val="lt1"/>
                </a:solidFill>
                <a:latin typeface="Aptos"/>
              </a:rPr>
              <a:t>Topic-Waste Detection and </a:t>
            </a:r>
            <a:r>
              <a:rPr lang="en-IN" sz="2000" spc="-1">
                <a:solidFill>
                  <a:schemeClr val="lt1"/>
                </a:solidFill>
                <a:latin typeface="Aptos"/>
              </a:rPr>
              <a:t>Segregation using Computer Vision Solutions and Algorithms </a:t>
            </a:r>
            <a:endParaRPr lang="en-US" sz="2000" b="0" strike="noStrike" spc="-1">
              <a:solidFill>
                <a:schemeClr val="lt1"/>
              </a:solidFill>
              <a:latin typeface="Arial"/>
            </a:endParaRPr>
          </a:p>
          <a:p>
            <a:pPr indent="0" algn="ctr" defTabSz="914400">
              <a:lnSpc>
                <a:spcPct val="90000"/>
              </a:lnSpc>
              <a:spcBef>
                <a:spcPts val="1001"/>
              </a:spcBef>
              <a:buNone/>
              <a:tabLst>
                <a:tab pos="0" algn="l"/>
              </a:tabLst>
            </a:pPr>
            <a:endParaRPr lang="en-US" sz="2000" b="0" strike="noStrike" spc="-1">
              <a:solidFill>
                <a:srgbClr val="000000"/>
              </a:solidFill>
              <a:latin typeface="Arial"/>
            </a:endParaRPr>
          </a:p>
          <a:p>
            <a:pPr indent="0" algn="ctr" defTabSz="914400">
              <a:lnSpc>
                <a:spcPct val="90000"/>
              </a:lnSpc>
              <a:spcBef>
                <a:spcPts val="1001"/>
              </a:spcBef>
              <a:buNone/>
              <a:tabLst>
                <a:tab pos="0" algn="l"/>
              </a:tabLst>
            </a:pPr>
            <a:endParaRPr lang="en-US" sz="2000" b="0" strike="noStrike" spc="-1">
              <a:solidFill>
                <a:srgbClr val="000000"/>
              </a:solidFill>
              <a:latin typeface="Arial"/>
            </a:endParaRPr>
          </a:p>
        </p:txBody>
      </p:sp>
      <p:sp>
        <p:nvSpPr>
          <p:cNvPr id="64" name="Graphic 212">
            <a:extLst>
              <a:ext uri="{C183D7F6-B498-43B3-948B-1728B52AA6E4}">
                <adec:decorative xmlns:adec="http://schemas.microsoft.com/office/drawing/2017/decorative" val="1"/>
              </a:ext>
            </a:extLst>
          </p:cNvPr>
          <p:cNvSpPr/>
          <p:nvPr/>
        </p:nvSpPr>
        <p:spPr>
          <a:xfrm>
            <a:off x="8534880" y="188640"/>
            <a:ext cx="1047600" cy="1047600"/>
          </a:xfrm>
          <a:custGeom>
            <a:avLst/>
            <a:gdLst>
              <a:gd name="textAreaLeft" fmla="*/ 0 w 1047600"/>
              <a:gd name="textAreaRight" fmla="*/ 1048320 w 1047600"/>
              <a:gd name="textAreaTop" fmla="*/ 0 h 1047600"/>
              <a:gd name="textAreaBottom" fmla="*/ 1048320 h 104760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65" name="Graphic 212">
            <a:extLst>
              <a:ext uri="{C183D7F6-B498-43B3-948B-1728B52AA6E4}">
                <adec:decorative xmlns:adec="http://schemas.microsoft.com/office/drawing/2017/decorative" val="1"/>
              </a:ext>
            </a:extLst>
          </p:cNvPr>
          <p:cNvSpPr/>
          <p:nvPr/>
        </p:nvSpPr>
        <p:spPr>
          <a:xfrm>
            <a:off x="8534880" y="188640"/>
            <a:ext cx="1047600" cy="1047600"/>
          </a:xfrm>
          <a:custGeom>
            <a:avLst/>
            <a:gdLst>
              <a:gd name="textAreaLeft" fmla="*/ 0 w 1047600"/>
              <a:gd name="textAreaRight" fmla="*/ 1048320 w 1047600"/>
              <a:gd name="textAreaTop" fmla="*/ 0 h 1047600"/>
              <a:gd name="textAreaBottom" fmla="*/ 1048320 h 104760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grpSp>
        <p:nvGrpSpPr>
          <p:cNvPr id="66" name="Graphic 185">
            <a:extLst>
              <a:ext uri="{C183D7F6-B498-43B3-948B-1728B52AA6E4}">
                <adec:decorative xmlns:adec="http://schemas.microsoft.com/office/drawing/2017/decorative" val="1"/>
              </a:ext>
            </a:extLst>
          </p:cNvPr>
          <p:cNvGrpSpPr/>
          <p:nvPr/>
        </p:nvGrpSpPr>
        <p:grpSpPr>
          <a:xfrm>
            <a:off x="9583200" y="3578400"/>
            <a:ext cx="1053720" cy="469080"/>
            <a:chOff x="9583200" y="3578400"/>
            <a:chExt cx="1053720" cy="469080"/>
          </a:xfrm>
        </p:grpSpPr>
        <p:sp>
          <p:nvSpPr>
            <p:cNvPr id="67" name="Freeform: Shape 24">
              <a:extLst>
                <a:ext uri="{C183D7F6-B498-43B3-948B-1728B52AA6E4}">
                  <adec:decorative xmlns:adec="http://schemas.microsoft.com/office/drawing/2017/decorative" val="1"/>
                </a:ext>
              </a:extLst>
            </p:cNvPr>
            <p:cNvSpPr/>
            <p:nvPr/>
          </p:nvSpPr>
          <p:spPr>
            <a:xfrm>
              <a:off x="9583200" y="3578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68" name="Freeform: Shape 25">
              <a:extLst>
                <a:ext uri="{C183D7F6-B498-43B3-948B-1728B52AA6E4}">
                  <adec:decorative xmlns:adec="http://schemas.microsoft.com/office/drawing/2017/decorative" val="1"/>
                </a:ext>
              </a:extLst>
            </p:cNvPr>
            <p:cNvSpPr/>
            <p:nvPr/>
          </p:nvSpPr>
          <p:spPr>
            <a:xfrm>
              <a:off x="9757800" y="3578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69" name="Freeform: Shape 26">
              <a:extLst>
                <a:ext uri="{C183D7F6-B498-43B3-948B-1728B52AA6E4}">
                  <adec:decorative xmlns:adec="http://schemas.microsoft.com/office/drawing/2017/decorative" val="1"/>
                </a:ext>
              </a:extLst>
            </p:cNvPr>
            <p:cNvSpPr/>
            <p:nvPr/>
          </p:nvSpPr>
          <p:spPr>
            <a:xfrm>
              <a:off x="9932760" y="3578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70" name="Freeform: Shape 27">
              <a:extLst>
                <a:ext uri="{C183D7F6-B498-43B3-948B-1728B52AA6E4}">
                  <adec:decorative xmlns:adec="http://schemas.microsoft.com/office/drawing/2017/decorative" val="1"/>
                </a:ext>
              </a:extLst>
            </p:cNvPr>
            <p:cNvSpPr/>
            <p:nvPr/>
          </p:nvSpPr>
          <p:spPr>
            <a:xfrm>
              <a:off x="10107360" y="3578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71" name="Freeform: Shape 28">
              <a:extLst>
                <a:ext uri="{C183D7F6-B498-43B3-948B-1728B52AA6E4}">
                  <adec:decorative xmlns:adec="http://schemas.microsoft.com/office/drawing/2017/decorative" val="1"/>
                </a:ext>
              </a:extLst>
            </p:cNvPr>
            <p:cNvSpPr/>
            <p:nvPr/>
          </p:nvSpPr>
          <p:spPr>
            <a:xfrm>
              <a:off x="10282320" y="3578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72" name="Oval 30">
            <a:extLst>
              <a:ext uri="{C183D7F6-B498-43B3-948B-1728B52AA6E4}">
                <adec:decorative xmlns:adec="http://schemas.microsoft.com/office/drawing/2017/decorative" val="1"/>
              </a:ext>
            </a:extLst>
          </p:cNvPr>
          <p:cNvSpPr/>
          <p:nvPr/>
        </p:nvSpPr>
        <p:spPr>
          <a:xfrm>
            <a:off x="1444680" y="4910400"/>
            <a:ext cx="467280" cy="46728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73" name="Oval 32">
            <a:extLst>
              <a:ext uri="{C183D7F6-B498-43B3-948B-1728B52AA6E4}">
                <adec:decorative xmlns:adec="http://schemas.microsoft.com/office/drawing/2017/decorative" val="1"/>
              </a:ext>
            </a:extLst>
          </p:cNvPr>
          <p:cNvSpPr/>
          <p:nvPr/>
        </p:nvSpPr>
        <p:spPr>
          <a:xfrm>
            <a:off x="1444680" y="4910400"/>
            <a:ext cx="467280" cy="46728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74" name="Freeform: Shape 34">
            <a:extLst>
              <a:ext uri="{C183D7F6-B498-43B3-948B-1728B52AA6E4}">
                <adec:decorative xmlns:adec="http://schemas.microsoft.com/office/drawing/2017/decorative" val="1"/>
              </a:ext>
            </a:extLst>
          </p:cNvPr>
          <p:cNvSpPr/>
          <p:nvPr/>
        </p:nvSpPr>
        <p:spPr>
          <a:xfrm>
            <a:off x="9422640" y="4200840"/>
            <a:ext cx="2768760" cy="2656440"/>
          </a:xfrm>
          <a:custGeom>
            <a:avLst/>
            <a:gdLst>
              <a:gd name="textAreaLeft" fmla="*/ 0 w 2768760"/>
              <a:gd name="textAreaRight" fmla="*/ 2769480 w 2768760"/>
              <a:gd name="textAreaTop" fmla="*/ 0 h 2656440"/>
              <a:gd name="textAreaBottom" fmla="*/ 2657160 h 2656440"/>
            </a:gdLst>
            <a:ahLst/>
            <a:cxnLst/>
            <a:rect l="textAreaLeft" t="textAreaTop" r="textAreaRight" b="textAreaBottom"/>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75" name="Freeform: Shape 36">
            <a:extLst>
              <a:ext uri="{C183D7F6-B498-43B3-948B-1728B52AA6E4}">
                <adec:decorative xmlns:adec="http://schemas.microsoft.com/office/drawing/2017/decorative" val="1"/>
              </a:ext>
            </a:extLst>
          </p:cNvPr>
          <p:cNvSpPr/>
          <p:nvPr/>
        </p:nvSpPr>
        <p:spPr>
          <a:xfrm>
            <a:off x="9422640" y="4200840"/>
            <a:ext cx="2768760" cy="2656440"/>
          </a:xfrm>
          <a:custGeom>
            <a:avLst/>
            <a:gdLst>
              <a:gd name="textAreaLeft" fmla="*/ 0 w 2768760"/>
              <a:gd name="textAreaRight" fmla="*/ 2769480 w 2768760"/>
              <a:gd name="textAreaTop" fmla="*/ 0 h 2656440"/>
              <a:gd name="textAreaBottom" fmla="*/ 2657160 h 2656440"/>
            </a:gdLst>
            <a:ahLst/>
            <a:cxnLst/>
            <a:rect l="textAreaLeft" t="textAreaTop" r="textAreaRight" b="textAreaBottom"/>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Tree>
  </p:cSld>
  <p:clrMapOvr>
    <a:masterClrMapping/>
  </p:clrMapOvr>
  <mc:AlternateContent xmlns:mc="http://schemas.openxmlformats.org/markup-compatibility/2006" xmlns:p14="http://schemas.microsoft.com/office/powerpoint/2010/main">
    <mc:Choice Requires="p14">
      <p:transition spd="slow" p14:dur="1600">
        <p14:prism isInverted="1"/>
        <p:sndAc>
          <p:stSnd>
            <p:snd r:embed="rId2" name="audio2.wav"/>
          </p:stSnd>
        </p:sndAc>
      </p:transition>
    </mc:Choice>
    <mc:Fallback xmlns="">
      <p:transition spd="slow">
        <p:fade/>
        <p:sndAc>
          <p:stSnd>
            <p:snd r:embed="rId3" name="audio2.wav"/>
          </p:stSnd>
        </p:sndAc>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40" name="Rectangle 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41" name="Oval 9">
            <a:extLst>
              <a:ext uri="{C183D7F6-B498-43B3-948B-1728B52AA6E4}">
                <adec:decorative xmlns:adec="http://schemas.microsoft.com/office/drawing/2017/decorative" val="1"/>
              </a:ext>
            </a:extLst>
          </p:cNvPr>
          <p:cNvSpPr/>
          <p:nvPr/>
        </p:nvSpPr>
        <p:spPr>
          <a:xfrm>
            <a:off x="888480" y="1040760"/>
            <a:ext cx="4754160" cy="475416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42" name="Oval 11">
            <a:extLst>
              <a:ext uri="{C183D7F6-B498-43B3-948B-1728B52AA6E4}">
                <adec:decorative xmlns:adec="http://schemas.microsoft.com/office/drawing/2017/decorative" val="1"/>
              </a:ext>
            </a:extLst>
          </p:cNvPr>
          <p:cNvSpPr/>
          <p:nvPr/>
        </p:nvSpPr>
        <p:spPr>
          <a:xfrm>
            <a:off x="879480" y="1029600"/>
            <a:ext cx="4754160" cy="4754160"/>
          </a:xfrm>
          <a:prstGeom prst="ellipse">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43" name="Oval 13">
            <a:extLst>
              <a:ext uri="{C183D7F6-B498-43B3-948B-1728B52AA6E4}">
                <adec:decorative xmlns:adec="http://schemas.microsoft.com/office/drawing/2017/decorative" val="1"/>
              </a:ext>
            </a:extLst>
          </p:cNvPr>
          <p:cNvSpPr/>
          <p:nvPr/>
        </p:nvSpPr>
        <p:spPr>
          <a:xfrm>
            <a:off x="739800" y="934920"/>
            <a:ext cx="4754160" cy="4754160"/>
          </a:xfrm>
          <a:prstGeom prst="ellipse">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44" name="PlaceHolder 1"/>
          <p:cNvSpPr>
            <a:spLocks noGrp="1"/>
          </p:cNvSpPr>
          <p:nvPr>
            <p:ph type="title"/>
          </p:nvPr>
        </p:nvSpPr>
        <p:spPr>
          <a:xfrm>
            <a:off x="1102320" y="1877400"/>
            <a:ext cx="4029480" cy="3214800"/>
          </a:xfrm>
          <a:prstGeom prst="rect">
            <a:avLst/>
          </a:prstGeom>
          <a:noFill/>
          <a:ln w="0">
            <a:noFill/>
          </a:ln>
        </p:spPr>
        <p:txBody>
          <a:bodyPr lIns="91440" tIns="45720" rIns="91440" bIns="45720" anchor="ctr">
            <a:normAutofit/>
          </a:bodyPr>
          <a:lstStyle/>
          <a:p>
            <a:pPr indent="0" algn="ctr" defTabSz="914400">
              <a:lnSpc>
                <a:spcPct val="90000"/>
              </a:lnSpc>
              <a:buNone/>
              <a:tabLst>
                <a:tab pos="0" algn="l"/>
              </a:tabLst>
            </a:pPr>
            <a:r>
              <a:rPr lang="en-IN" sz="4400" b="1" strike="noStrike" spc="-1">
                <a:solidFill>
                  <a:schemeClr val="lt1"/>
                </a:solidFill>
                <a:latin typeface="Aptos Display"/>
              </a:rPr>
              <a:t>Training &amp; Validating the model </a:t>
            </a:r>
            <a:endParaRPr lang="en-US" sz="4400" b="0" strike="noStrike" spc="-1">
              <a:solidFill>
                <a:srgbClr val="000000"/>
              </a:solidFill>
              <a:latin typeface="Arial"/>
            </a:endParaRPr>
          </a:p>
        </p:txBody>
      </p:sp>
      <p:grpSp>
        <p:nvGrpSpPr>
          <p:cNvPr id="245" name="Group 15">
            <a:extLst>
              <a:ext uri="{C183D7F6-B498-43B3-948B-1728B52AA6E4}">
                <adec:decorative xmlns:adec="http://schemas.microsoft.com/office/drawing/2017/decorative" val="1"/>
              </a:ext>
            </a:extLst>
          </p:cNvPr>
          <p:cNvGrpSpPr/>
          <p:nvPr/>
        </p:nvGrpSpPr>
        <p:grpSpPr>
          <a:xfrm>
            <a:off x="0" y="378000"/>
            <a:ext cx="1861200" cy="716760"/>
            <a:chOff x="0" y="378000"/>
            <a:chExt cx="1861200" cy="716760"/>
          </a:xfrm>
        </p:grpSpPr>
        <p:sp>
          <p:nvSpPr>
            <p:cNvPr id="246" name="Freeform: Shape 16">
              <a:extLst>
                <a:ext uri="{C183D7F6-B498-43B3-948B-1728B52AA6E4}">
                  <adec:decorative xmlns:adec="http://schemas.microsoft.com/office/drawing/2017/decorative" val="1"/>
                </a:ext>
              </a:extLst>
            </p:cNvPr>
            <p:cNvSpPr/>
            <p:nvPr/>
          </p:nvSpPr>
          <p:spPr>
            <a:xfrm>
              <a:off x="0" y="37800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47" name="Freeform: Shape 17">
              <a:extLst>
                <a:ext uri="{C183D7F6-B498-43B3-948B-1728B52AA6E4}">
                  <adec:decorative xmlns:adec="http://schemas.microsoft.com/office/drawing/2017/decorative" val="1"/>
                </a:ext>
              </a:extLst>
            </p:cNvPr>
            <p:cNvSpPr/>
            <p:nvPr/>
          </p:nvSpPr>
          <p:spPr>
            <a:xfrm>
              <a:off x="0" y="81756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248"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49"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50" name="Oval 23">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51" name="Oval 25">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52" name="PlaceHolder 2"/>
          <p:cNvSpPr>
            <a:spLocks noGrp="1"/>
          </p:cNvSpPr>
          <p:nvPr>
            <p:ph/>
          </p:nvPr>
        </p:nvSpPr>
        <p:spPr>
          <a:xfrm>
            <a:off x="6234840" y="1130760"/>
            <a:ext cx="5216400" cy="4350600"/>
          </a:xfrm>
          <a:prstGeom prst="rect">
            <a:avLst/>
          </a:prstGeom>
          <a:noFill/>
          <a:ln w="0">
            <a:noFill/>
          </a:ln>
        </p:spPr>
        <p:txBody>
          <a:bodyPr lIns="91440" tIns="45720" rIns="91440" bIns="45720" anchor="t">
            <a:normAutofit fontScale="98333" lnSpcReduction="10000"/>
          </a:bodyPr>
          <a:lstStyle/>
          <a:p>
            <a:pPr marL="228600" indent="-228600" defTabSz="914400">
              <a:lnSpc>
                <a:spcPct val="90000"/>
              </a:lnSpc>
              <a:spcBef>
                <a:spcPts val="1001"/>
              </a:spcBef>
              <a:buClr>
                <a:srgbClr val="FFFFFF"/>
              </a:buClr>
              <a:buFont typeface="Arial"/>
              <a:buChar char="•"/>
            </a:pPr>
            <a:r>
              <a:rPr lang="en-US" sz="2400" b="1" strike="noStrike" spc="-1">
                <a:solidFill>
                  <a:schemeClr val="lt1"/>
                </a:solidFill>
                <a:latin typeface="Aptos"/>
              </a:rPr>
              <a:t>Training Phase- </a:t>
            </a:r>
            <a:r>
              <a:rPr lang="en-US" sz="2400" b="0" strike="noStrike" spc="-1">
                <a:solidFill>
                  <a:schemeClr val="lt1"/>
                </a:solidFill>
                <a:latin typeface="Aptos"/>
              </a:rPr>
              <a:t>After creating our own custom dataset we have trained the waste detection and segregation model using YOLOV8. After successfully training the model we were able to generate the required files (the .pt files).</a:t>
            </a:r>
            <a:endParaRPr lang="en-US" sz="24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pPr>
            <a:r>
              <a:rPr lang="en-US" sz="2400" b="1" strike="noStrike" spc="-1">
                <a:solidFill>
                  <a:schemeClr val="lt1"/>
                </a:solidFill>
                <a:latin typeface="Aptos"/>
              </a:rPr>
              <a:t>Validation- </a:t>
            </a:r>
            <a:r>
              <a:rPr lang="en-US" sz="2400" b="0" strike="noStrike" spc="-1">
                <a:solidFill>
                  <a:schemeClr val="lt1"/>
                </a:solidFill>
                <a:latin typeface="Aptos"/>
              </a:rPr>
              <a:t> We used the .pt files generated (as mentioned above) to validate our model. We also used YOLOV8 to validate our model. </a:t>
            </a:r>
            <a:endParaRPr lang="en-US" sz="2400" b="0" strike="noStrike" spc="-1">
              <a:solidFill>
                <a:srgbClr val="000000"/>
              </a:solidFill>
              <a:latin typeface="Arial"/>
            </a:endParaRPr>
          </a:p>
        </p:txBody>
      </p:sp>
      <p:grpSp>
        <p:nvGrpSpPr>
          <p:cNvPr id="253" name="Graphic 185">
            <a:extLst>
              <a:ext uri="{C183D7F6-B498-43B3-948B-1728B52AA6E4}">
                <adec:decorative xmlns:adec="http://schemas.microsoft.com/office/drawing/2017/decorative" val="1"/>
              </a:ext>
            </a:extLst>
          </p:cNvPr>
          <p:cNvGrpSpPr/>
          <p:nvPr/>
        </p:nvGrpSpPr>
        <p:grpSpPr>
          <a:xfrm>
            <a:off x="9812160" y="6139440"/>
            <a:ext cx="1053720" cy="469080"/>
            <a:chOff x="9812160" y="6139440"/>
            <a:chExt cx="1053720" cy="469080"/>
          </a:xfrm>
        </p:grpSpPr>
        <p:sp>
          <p:nvSpPr>
            <p:cNvPr id="254" name="Freeform: Shape 28">
              <a:extLst>
                <a:ext uri="{C183D7F6-B498-43B3-948B-1728B52AA6E4}">
                  <adec:decorative xmlns:adec="http://schemas.microsoft.com/office/drawing/2017/decorative" val="1"/>
                </a:ext>
              </a:extLst>
            </p:cNvPr>
            <p:cNvSpPr/>
            <p:nvPr/>
          </p:nvSpPr>
          <p:spPr>
            <a:xfrm>
              <a:off x="981216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55" name="Freeform: Shape 29">
              <a:extLst>
                <a:ext uri="{C183D7F6-B498-43B3-948B-1728B52AA6E4}">
                  <adec:decorative xmlns:adec="http://schemas.microsoft.com/office/drawing/2017/decorative" val="1"/>
                </a:ext>
              </a:extLst>
            </p:cNvPr>
            <p:cNvSpPr/>
            <p:nvPr/>
          </p:nvSpPr>
          <p:spPr>
            <a:xfrm>
              <a:off x="99871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56" name="Freeform: Shape 30">
              <a:extLst>
                <a:ext uri="{C183D7F6-B498-43B3-948B-1728B52AA6E4}">
                  <adec:decorative xmlns:adec="http://schemas.microsoft.com/office/drawing/2017/decorative" val="1"/>
                </a:ext>
              </a:extLst>
            </p:cNvPr>
            <p:cNvSpPr/>
            <p:nvPr/>
          </p:nvSpPr>
          <p:spPr>
            <a:xfrm>
              <a:off x="101617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57" name="Freeform: Shape 31">
              <a:extLst>
                <a:ext uri="{C183D7F6-B498-43B3-948B-1728B52AA6E4}">
                  <adec:decorative xmlns:adec="http://schemas.microsoft.com/office/drawing/2017/decorative" val="1"/>
                </a:ext>
              </a:extLst>
            </p:cNvPr>
            <p:cNvSpPr/>
            <p:nvPr/>
          </p:nvSpPr>
          <p:spPr>
            <a:xfrm>
              <a:off x="103366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58" name="Freeform: Shape 32">
              <a:extLst>
                <a:ext uri="{C183D7F6-B498-43B3-948B-1728B52AA6E4}">
                  <adec:decorative xmlns:adec="http://schemas.microsoft.com/office/drawing/2017/decorative" val="1"/>
                </a:ext>
              </a:extLst>
            </p:cNvPr>
            <p:cNvSpPr/>
            <p:nvPr/>
          </p:nvSpPr>
          <p:spPr>
            <a:xfrm>
              <a:off x="105112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3" name="audio1.wav"/>
          </p:stSnd>
        </p:sndAc>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59" name="Rectangle 44">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grpSp>
        <p:nvGrpSpPr>
          <p:cNvPr id="260" name="Group 46">
            <a:extLst>
              <a:ext uri="{C183D7F6-B498-43B3-948B-1728B52AA6E4}">
                <adec:decorative xmlns:adec="http://schemas.microsoft.com/office/drawing/2017/decorative" val="1"/>
              </a:ext>
            </a:extLst>
          </p:cNvPr>
          <p:cNvGrpSpPr/>
          <p:nvPr/>
        </p:nvGrpSpPr>
        <p:grpSpPr>
          <a:xfrm>
            <a:off x="0" y="247320"/>
            <a:ext cx="1861200" cy="716760"/>
            <a:chOff x="0" y="247320"/>
            <a:chExt cx="1861200" cy="716760"/>
          </a:xfrm>
        </p:grpSpPr>
        <p:grpSp>
          <p:nvGrpSpPr>
            <p:cNvPr id="261" name="Group 47">
              <a:extLst>
                <a:ext uri="{C183D7F6-B498-43B3-948B-1728B52AA6E4}">
                  <adec:decorative xmlns:adec="http://schemas.microsoft.com/office/drawing/2017/decorative" val="1"/>
                </a:ext>
              </a:extLst>
            </p:cNvPr>
            <p:cNvGrpSpPr/>
            <p:nvPr/>
          </p:nvGrpSpPr>
          <p:grpSpPr>
            <a:xfrm>
              <a:off x="0" y="247320"/>
              <a:ext cx="1861200" cy="716760"/>
              <a:chOff x="0" y="247320"/>
              <a:chExt cx="1861200" cy="716760"/>
            </a:xfrm>
          </p:grpSpPr>
          <p:sp>
            <p:nvSpPr>
              <p:cNvPr id="262" name="Freeform: Shape 51">
                <a:extLst>
                  <a:ext uri="{C183D7F6-B498-43B3-948B-1728B52AA6E4}">
                    <adec:decorative xmlns:adec="http://schemas.microsoft.com/office/drawing/2017/decorative" val="1"/>
                  </a:ext>
                </a:extLst>
              </p:cNvPr>
              <p:cNvSpPr/>
              <p:nvPr/>
            </p:nvSpPr>
            <p:spPr>
              <a:xfrm>
                <a:off x="0" y="24732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63" name="Freeform: Shape 52">
                <a:extLst>
                  <a:ext uri="{C183D7F6-B498-43B3-948B-1728B52AA6E4}">
                    <adec:decorative xmlns:adec="http://schemas.microsoft.com/office/drawing/2017/decorative" val="1"/>
                  </a:ext>
                </a:extLst>
              </p:cNvPr>
              <p:cNvSpPr/>
              <p:nvPr/>
            </p:nvSpPr>
            <p:spPr>
              <a:xfrm>
                <a:off x="0" y="68688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grpSp>
          <p:nvGrpSpPr>
            <p:cNvPr id="264" name="Group 48">
              <a:extLst>
                <a:ext uri="{C183D7F6-B498-43B3-948B-1728B52AA6E4}">
                  <adec:decorative xmlns:adec="http://schemas.microsoft.com/office/drawing/2017/decorative" val="1"/>
                </a:ext>
              </a:extLst>
            </p:cNvPr>
            <p:cNvGrpSpPr/>
            <p:nvPr/>
          </p:nvGrpSpPr>
          <p:grpSpPr>
            <a:xfrm>
              <a:off x="0" y="247320"/>
              <a:ext cx="1861200" cy="716760"/>
              <a:chOff x="0" y="247320"/>
              <a:chExt cx="1861200" cy="716760"/>
            </a:xfrm>
          </p:grpSpPr>
          <p:sp>
            <p:nvSpPr>
              <p:cNvPr id="265" name="Freeform: Shape 49">
                <a:extLst>
                  <a:ext uri="{C183D7F6-B498-43B3-948B-1728B52AA6E4}">
                    <adec:decorative xmlns:adec="http://schemas.microsoft.com/office/drawing/2017/decorative" val="1"/>
                  </a:ext>
                </a:extLst>
              </p:cNvPr>
              <p:cNvSpPr/>
              <p:nvPr/>
            </p:nvSpPr>
            <p:spPr>
              <a:xfrm>
                <a:off x="0" y="24732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66" name="Freeform: Shape 50">
                <a:extLst>
                  <a:ext uri="{C183D7F6-B498-43B3-948B-1728B52AA6E4}">
                    <adec:decorative xmlns:adec="http://schemas.microsoft.com/office/drawing/2017/decorative" val="1"/>
                  </a:ext>
                </a:extLst>
              </p:cNvPr>
              <p:cNvSpPr/>
              <p:nvPr/>
            </p:nvSpPr>
            <p:spPr>
              <a:xfrm>
                <a:off x="0" y="68688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grpSp>
      <p:grpSp>
        <p:nvGrpSpPr>
          <p:cNvPr id="267" name="Group 54">
            <a:extLst>
              <a:ext uri="{C183D7F6-B498-43B3-948B-1728B52AA6E4}">
                <adec:decorative xmlns:adec="http://schemas.microsoft.com/office/drawing/2017/decorative" val="1"/>
              </a:ext>
            </a:extLst>
          </p:cNvPr>
          <p:cNvGrpSpPr/>
          <p:nvPr/>
        </p:nvGrpSpPr>
        <p:grpSpPr>
          <a:xfrm>
            <a:off x="579600" y="1119600"/>
            <a:ext cx="4965120" cy="4597920"/>
            <a:chOff x="579600" y="1119600"/>
            <a:chExt cx="4965120" cy="4597920"/>
          </a:xfrm>
        </p:grpSpPr>
        <p:sp>
          <p:nvSpPr>
            <p:cNvPr id="268" name="Rectangle 55">
              <a:extLst>
                <a:ext uri="{C183D7F6-B498-43B3-948B-1728B52AA6E4}">
                  <adec:decorative xmlns:adec="http://schemas.microsoft.com/office/drawing/2017/decorative" val="1"/>
                </a:ext>
              </a:extLst>
            </p:cNvPr>
            <p:cNvSpPr/>
            <p:nvPr/>
          </p:nvSpPr>
          <p:spPr>
            <a:xfrm>
              <a:off x="579600" y="1119600"/>
              <a:ext cx="4965120" cy="4597920"/>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69" name="Rectangle 56">
              <a:extLst>
                <a:ext uri="{C183D7F6-B498-43B3-948B-1728B52AA6E4}">
                  <adec:decorative xmlns:adec="http://schemas.microsoft.com/office/drawing/2017/decorative" val="1"/>
                </a:ext>
              </a:extLst>
            </p:cNvPr>
            <p:cNvSpPr/>
            <p:nvPr/>
          </p:nvSpPr>
          <p:spPr>
            <a:xfrm>
              <a:off x="579600" y="1119600"/>
              <a:ext cx="4965120" cy="4597920"/>
            </a:xfrm>
            <a:prstGeom prst="rect">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grpSp>
      <p:sp>
        <p:nvSpPr>
          <p:cNvPr id="270" name="Rectangle 58">
            <a:extLst>
              <a:ext uri="{C183D7F6-B498-43B3-948B-1728B52AA6E4}">
                <adec:decorative xmlns:adec="http://schemas.microsoft.com/office/drawing/2017/decorative" val="1"/>
              </a:ext>
            </a:extLst>
          </p:cNvPr>
          <p:cNvSpPr/>
          <p:nvPr/>
        </p:nvSpPr>
        <p:spPr>
          <a:xfrm>
            <a:off x="554040" y="1073880"/>
            <a:ext cx="4859640" cy="4528440"/>
          </a:xfrm>
          <a:prstGeom prst="rect">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71" name="PlaceHolder 1"/>
          <p:cNvSpPr>
            <a:spLocks noGrp="1"/>
          </p:cNvSpPr>
          <p:nvPr>
            <p:ph type="title"/>
          </p:nvPr>
        </p:nvSpPr>
        <p:spPr>
          <a:xfrm>
            <a:off x="838080" y="1254960"/>
            <a:ext cx="4323960" cy="2939040"/>
          </a:xfrm>
          <a:prstGeom prst="rect">
            <a:avLst/>
          </a:prstGeom>
          <a:noFill/>
          <a:ln w="0">
            <a:noFill/>
          </a:ln>
        </p:spPr>
        <p:txBody>
          <a:bodyPr lIns="91440" tIns="45720" rIns="91440" bIns="45720" anchor="b">
            <a:normAutofit/>
          </a:bodyPr>
          <a:lstStyle/>
          <a:p>
            <a:pPr indent="0" algn="ctr" defTabSz="914400">
              <a:lnSpc>
                <a:spcPct val="90000"/>
              </a:lnSpc>
              <a:buNone/>
              <a:tabLst>
                <a:tab pos="0" algn="l"/>
              </a:tabLst>
            </a:pPr>
            <a:r>
              <a:rPr lang="en-US" sz="5000" b="1" i="1" strike="noStrike" spc="-1">
                <a:solidFill>
                  <a:schemeClr val="lt1"/>
                </a:solidFill>
                <a:latin typeface="Aptos Display"/>
              </a:rPr>
              <a:t>Some insights into the model testing phase </a:t>
            </a:r>
            <a:endParaRPr lang="en-US" sz="5000" b="0" strike="noStrike" spc="-1">
              <a:solidFill>
                <a:srgbClr val="000000"/>
              </a:solidFill>
              <a:latin typeface="Arial"/>
            </a:endParaRPr>
          </a:p>
        </p:txBody>
      </p:sp>
      <p:pic>
        <p:nvPicPr>
          <p:cNvPr id="272" name="Picture Placeholder 5" descr="A person holding a soda bottle&#10;&#10;Description automatically generated"/>
          <p:cNvPicPr/>
          <p:nvPr/>
        </p:nvPicPr>
        <p:blipFill>
          <a:blip r:embed="rId3"/>
          <a:srcRect t="5974" r="4" b="5"/>
          <a:stretch/>
        </p:blipFill>
        <p:spPr>
          <a:xfrm>
            <a:off x="6094080" y="1117800"/>
            <a:ext cx="5732640" cy="4606560"/>
          </a:xfrm>
          <a:prstGeom prst="rect">
            <a:avLst/>
          </a:prstGeom>
          <a:ln w="28575">
            <a:noFill/>
          </a:ln>
          <a:scene3d>
            <a:camera prst="orthographicFront"/>
            <a:lightRig rig="twoPt" dir="t">
              <a:rot lat="0" lon="0" rev="7200000"/>
            </a:lightRig>
          </a:scene3d>
          <a:sp3d>
            <a:bevelT w="25400" h="19050"/>
            <a:contourClr>
              <a:srgbClr val="FFFFFF"/>
            </a:contourClr>
          </a:sp3d>
        </p:spPr>
      </p:pic>
      <p:sp>
        <p:nvSpPr>
          <p:cNvPr id="273" name="Freeform: Shape 60">
            <a:extLst>
              <a:ext uri="{C183D7F6-B498-43B3-948B-1728B52AA6E4}">
                <adec:decorative xmlns:adec="http://schemas.microsoft.com/office/drawing/2017/decorative" val="1"/>
              </a:ext>
            </a:extLst>
          </p:cNvPr>
          <p:cNvSpPr/>
          <p:nvPr/>
        </p:nvSpPr>
        <p:spPr>
          <a:xfrm flipV="1">
            <a:off x="10790280" y="-720"/>
            <a:ext cx="1401120" cy="1344240"/>
          </a:xfrm>
          <a:custGeom>
            <a:avLst/>
            <a:gdLst>
              <a:gd name="textAreaLeft" fmla="*/ 0 w 1401120"/>
              <a:gd name="textAreaRight" fmla="*/ 1401840 w 1401120"/>
              <a:gd name="textAreaTop" fmla="*/ -360 h 1344240"/>
              <a:gd name="textAreaBottom" fmla="*/ 1344600 h 1344240"/>
            </a:gdLst>
            <a:ahLst/>
            <a:cxnLst/>
            <a:rect l="textAreaLeft" t="textAreaTop" r="textAreaRight" b="textAreaBottom"/>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74" name="Freeform: Shape 62">
            <a:extLst>
              <a:ext uri="{C183D7F6-B498-43B3-948B-1728B52AA6E4}">
                <adec:decorative xmlns:adec="http://schemas.microsoft.com/office/drawing/2017/decorative" val="1"/>
              </a:ext>
            </a:extLst>
          </p:cNvPr>
          <p:cNvSpPr/>
          <p:nvPr/>
        </p:nvSpPr>
        <p:spPr>
          <a:xfrm flipV="1">
            <a:off x="10790280" y="-720"/>
            <a:ext cx="1401120" cy="1344240"/>
          </a:xfrm>
          <a:custGeom>
            <a:avLst/>
            <a:gdLst>
              <a:gd name="textAreaLeft" fmla="*/ 0 w 1401120"/>
              <a:gd name="textAreaRight" fmla="*/ 1401840 w 1401120"/>
              <a:gd name="textAreaTop" fmla="*/ -360 h 1344240"/>
              <a:gd name="textAreaBottom" fmla="*/ 1344600 h 1344240"/>
            </a:gdLst>
            <a:ahLst/>
            <a:cxnLst/>
            <a:rect l="textAreaLeft" t="textAreaTop" r="textAreaRight" b="textAreaBottom"/>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75" name="Oval 64">
            <a:extLst>
              <a:ext uri="{C183D7F6-B498-43B3-948B-1728B52AA6E4}">
                <adec:decorative xmlns:adec="http://schemas.microsoft.com/office/drawing/2017/decorative" val="1"/>
              </a:ext>
            </a:extLst>
          </p:cNvPr>
          <p:cNvSpPr/>
          <p:nvPr/>
        </p:nvSpPr>
        <p:spPr>
          <a:xfrm>
            <a:off x="367560" y="4727160"/>
            <a:ext cx="319320" cy="31932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76" name="Oval 66">
            <a:extLst>
              <a:ext uri="{C183D7F6-B498-43B3-948B-1728B52AA6E4}">
                <adec:decorative xmlns:adec="http://schemas.microsoft.com/office/drawing/2017/decorative" val="1"/>
              </a:ext>
            </a:extLst>
          </p:cNvPr>
          <p:cNvSpPr/>
          <p:nvPr/>
        </p:nvSpPr>
        <p:spPr>
          <a:xfrm>
            <a:off x="367560" y="4727160"/>
            <a:ext cx="319320" cy="319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grpSp>
        <p:nvGrpSpPr>
          <p:cNvPr id="277" name="Graphic 185">
            <a:extLst>
              <a:ext uri="{C183D7F6-B498-43B3-948B-1728B52AA6E4}">
                <adec:decorative xmlns:adec="http://schemas.microsoft.com/office/drawing/2017/decorative" val="1"/>
              </a:ext>
            </a:extLst>
          </p:cNvPr>
          <p:cNvGrpSpPr/>
          <p:nvPr/>
        </p:nvGrpSpPr>
        <p:grpSpPr>
          <a:xfrm>
            <a:off x="10504080" y="5801400"/>
            <a:ext cx="1053720" cy="469080"/>
            <a:chOff x="10504080" y="5801400"/>
            <a:chExt cx="1053720" cy="469080"/>
          </a:xfrm>
        </p:grpSpPr>
        <p:sp>
          <p:nvSpPr>
            <p:cNvPr id="278" name="Freeform: Shape 69">
              <a:extLst>
                <a:ext uri="{C183D7F6-B498-43B3-948B-1728B52AA6E4}">
                  <adec:decorative xmlns:adec="http://schemas.microsoft.com/office/drawing/2017/decorative" val="1"/>
                </a:ext>
              </a:extLst>
            </p:cNvPr>
            <p:cNvSpPr/>
            <p:nvPr/>
          </p:nvSpPr>
          <p:spPr>
            <a:xfrm>
              <a:off x="1050408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rgbClr val="FFFFFF"/>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79" name="Freeform: Shape 70">
              <a:extLst>
                <a:ext uri="{C183D7F6-B498-43B3-948B-1728B52AA6E4}">
                  <adec:decorative xmlns:adec="http://schemas.microsoft.com/office/drawing/2017/decorative" val="1"/>
                </a:ext>
              </a:extLst>
            </p:cNvPr>
            <p:cNvSpPr/>
            <p:nvPr/>
          </p:nvSpPr>
          <p:spPr>
            <a:xfrm>
              <a:off x="1067868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rgbClr val="FFFFFF"/>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80" name="Freeform: Shape 71">
              <a:extLst>
                <a:ext uri="{C183D7F6-B498-43B3-948B-1728B52AA6E4}">
                  <adec:decorative xmlns:adec="http://schemas.microsoft.com/office/drawing/2017/decorative" val="1"/>
                </a:ext>
              </a:extLst>
            </p:cNvPr>
            <p:cNvSpPr/>
            <p:nvPr/>
          </p:nvSpPr>
          <p:spPr>
            <a:xfrm>
              <a:off x="1085364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rgbClr val="FFFFFF"/>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81" name="Freeform: Shape 72">
              <a:extLst>
                <a:ext uri="{C183D7F6-B498-43B3-948B-1728B52AA6E4}">
                  <adec:decorative xmlns:adec="http://schemas.microsoft.com/office/drawing/2017/decorative" val="1"/>
                </a:ext>
              </a:extLst>
            </p:cNvPr>
            <p:cNvSpPr/>
            <p:nvPr/>
          </p:nvSpPr>
          <p:spPr>
            <a:xfrm>
              <a:off x="1102824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rgbClr val="FFFFFF"/>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82" name="Freeform: Shape 73">
              <a:extLst>
                <a:ext uri="{C183D7F6-B498-43B3-948B-1728B52AA6E4}">
                  <adec:decorative xmlns:adec="http://schemas.microsoft.com/office/drawing/2017/decorative" val="1"/>
                </a:ext>
              </a:extLst>
            </p:cNvPr>
            <p:cNvSpPr/>
            <p:nvPr/>
          </p:nvSpPr>
          <p:spPr>
            <a:xfrm>
              <a:off x="1120320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rgbClr val="FFFFFF"/>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grpSp>
        <p:nvGrpSpPr>
          <p:cNvPr id="283" name="Graphic 185">
            <a:extLst>
              <a:ext uri="{C183D7F6-B498-43B3-948B-1728B52AA6E4}">
                <adec:decorative xmlns:adec="http://schemas.microsoft.com/office/drawing/2017/decorative" val="1"/>
              </a:ext>
            </a:extLst>
          </p:cNvPr>
          <p:cNvGrpSpPr/>
          <p:nvPr/>
        </p:nvGrpSpPr>
        <p:grpSpPr>
          <a:xfrm>
            <a:off x="10504080" y="5801400"/>
            <a:ext cx="1053720" cy="469080"/>
            <a:chOff x="10504080" y="5801400"/>
            <a:chExt cx="1053720" cy="469080"/>
          </a:xfrm>
        </p:grpSpPr>
        <p:sp>
          <p:nvSpPr>
            <p:cNvPr id="284" name="Freeform: Shape 76">
              <a:extLst>
                <a:ext uri="{C183D7F6-B498-43B3-948B-1728B52AA6E4}">
                  <adec:decorative xmlns:adec="http://schemas.microsoft.com/office/drawing/2017/decorative" val="1"/>
                </a:ext>
              </a:extLst>
            </p:cNvPr>
            <p:cNvSpPr/>
            <p:nvPr/>
          </p:nvSpPr>
          <p:spPr>
            <a:xfrm>
              <a:off x="1050408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85" name="Freeform: Shape 77">
              <a:extLst>
                <a:ext uri="{C183D7F6-B498-43B3-948B-1728B52AA6E4}">
                  <adec:decorative xmlns:adec="http://schemas.microsoft.com/office/drawing/2017/decorative" val="1"/>
                </a:ext>
              </a:extLst>
            </p:cNvPr>
            <p:cNvSpPr/>
            <p:nvPr/>
          </p:nvSpPr>
          <p:spPr>
            <a:xfrm>
              <a:off x="1067868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86" name="Freeform: Shape 78">
              <a:extLst>
                <a:ext uri="{C183D7F6-B498-43B3-948B-1728B52AA6E4}">
                  <adec:decorative xmlns:adec="http://schemas.microsoft.com/office/drawing/2017/decorative" val="1"/>
                </a:ext>
              </a:extLst>
            </p:cNvPr>
            <p:cNvSpPr/>
            <p:nvPr/>
          </p:nvSpPr>
          <p:spPr>
            <a:xfrm>
              <a:off x="1085364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87" name="Freeform: Shape 79">
              <a:extLst>
                <a:ext uri="{C183D7F6-B498-43B3-948B-1728B52AA6E4}">
                  <adec:decorative xmlns:adec="http://schemas.microsoft.com/office/drawing/2017/decorative" val="1"/>
                </a:ext>
              </a:extLst>
            </p:cNvPr>
            <p:cNvSpPr/>
            <p:nvPr/>
          </p:nvSpPr>
          <p:spPr>
            <a:xfrm>
              <a:off x="1102824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88" name="Freeform: Shape 80">
              <a:extLst>
                <a:ext uri="{C183D7F6-B498-43B3-948B-1728B52AA6E4}">
                  <adec:decorative xmlns:adec="http://schemas.microsoft.com/office/drawing/2017/decorative" val="1"/>
                </a:ext>
              </a:extLst>
            </p:cNvPr>
            <p:cNvSpPr/>
            <p:nvPr/>
          </p:nvSpPr>
          <p:spPr>
            <a:xfrm>
              <a:off x="1120320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4" name="audio1.wav"/>
          </p:stSnd>
        </p:sndAc>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89" name="PlaceHolder 1"/>
          <p:cNvSpPr>
            <a:spLocks noGrp="1"/>
          </p:cNvSpPr>
          <p:nvPr>
            <p:ph type="title"/>
          </p:nvPr>
        </p:nvSpPr>
        <p:spPr>
          <a:xfrm>
            <a:off x="8153280" y="1128240"/>
            <a:ext cx="3433320" cy="1414440"/>
          </a:xfrm>
          <a:prstGeom prst="rect">
            <a:avLst/>
          </a:prstGeom>
          <a:noFill/>
          <a:ln w="0">
            <a:noFill/>
          </a:ln>
        </p:spPr>
        <p:txBody>
          <a:bodyPr lIns="91440" tIns="45720" rIns="91440" bIns="45720" anchor="t">
            <a:normAutofit/>
          </a:bodyPr>
          <a:lstStyle/>
          <a:p>
            <a:pPr indent="0" defTabSz="914400">
              <a:lnSpc>
                <a:spcPct val="90000"/>
              </a:lnSpc>
              <a:buNone/>
              <a:tabLst>
                <a:tab pos="0" algn="l"/>
              </a:tabLst>
            </a:pPr>
            <a:r>
              <a:rPr lang="en-US" sz="3200" b="1" i="1" strike="noStrike" spc="-1">
                <a:solidFill>
                  <a:schemeClr val="dk1"/>
                </a:solidFill>
                <a:latin typeface="Aptos Display"/>
              </a:rPr>
              <a:t>Stress Testing </a:t>
            </a:r>
            <a:r>
              <a:rPr lang="en-US" sz="3200" b="0" strike="noStrike" spc="-1">
                <a:solidFill>
                  <a:schemeClr val="dk1"/>
                </a:solidFill>
                <a:latin typeface="Aptos Display"/>
              </a:rPr>
              <a:t> </a:t>
            </a:r>
            <a:endParaRPr lang="en-US" sz="3200" b="0" strike="noStrike" spc="-1">
              <a:solidFill>
                <a:srgbClr val="000000"/>
              </a:solidFill>
              <a:latin typeface="Arial"/>
            </a:endParaRPr>
          </a:p>
        </p:txBody>
      </p:sp>
      <p:pic>
        <p:nvPicPr>
          <p:cNvPr id="290" name="Picture Placeholder 5" descr="A person holding a plastic bottle&#10;&#10;Description automatically generated"/>
          <p:cNvPicPr/>
          <p:nvPr/>
        </p:nvPicPr>
        <p:blipFill>
          <a:blip r:embed="rId3"/>
          <a:srcRect l="8903"/>
          <a:stretch/>
        </p:blipFill>
        <p:spPr>
          <a:xfrm>
            <a:off x="-9720" y="0"/>
            <a:ext cx="7571880" cy="6857280"/>
          </a:xfrm>
          <a:prstGeom prst="rect">
            <a:avLst/>
          </a:prstGeom>
          <a:ln w="0">
            <a:noFill/>
          </a:ln>
        </p:spPr>
      </p:pic>
      <p:cxnSp>
        <p:nvCxnSpPr>
          <p:cNvPr id="291" name="Straight Connector 21">
            <a:extLst>
              <a:ext uri="{C183D7F6-B498-43B3-948B-1728B52AA6E4}">
                <adec:decorative xmlns:adec="http://schemas.microsoft.com/office/drawing/2017/decorative" val="1"/>
              </a:ext>
            </a:extLst>
          </p:cNvPr>
          <p:cNvCxnSpPr/>
          <p:nvPr/>
        </p:nvCxnSpPr>
        <p:spPr>
          <a:xfrm>
            <a:off x="8199360" y="870840"/>
            <a:ext cx="737640" cy="720"/>
          </a:xfrm>
          <a:prstGeom prst="straightConnector1">
            <a:avLst/>
          </a:prstGeom>
          <a:ln w="57150">
            <a:solidFill>
              <a:srgbClr val="0F9ED5"/>
            </a:solidFill>
            <a:round/>
          </a:ln>
        </p:spPr>
      </p:cxnSp>
      <p:sp>
        <p:nvSpPr>
          <p:cNvPr id="292" name="PlaceHolder 2"/>
          <p:cNvSpPr>
            <a:spLocks noGrp="1"/>
          </p:cNvSpPr>
          <p:nvPr>
            <p:ph/>
          </p:nvPr>
        </p:nvSpPr>
        <p:spPr>
          <a:xfrm>
            <a:off x="8153280" y="2543400"/>
            <a:ext cx="3433320" cy="3598200"/>
          </a:xfrm>
          <a:prstGeom prst="rect">
            <a:avLst/>
          </a:prstGeom>
          <a:noFill/>
          <a:ln w="0">
            <a:noFill/>
          </a:ln>
        </p:spPr>
        <p:txBody>
          <a:bodyPr lIns="91440" tIns="45720" rIns="91440" bIns="45720" anchor="t">
            <a:normAutofit/>
          </a:bodyPr>
          <a:lstStyle/>
          <a:p>
            <a:pPr marL="432000" indent="-228600" defTabSz="914400">
              <a:lnSpc>
                <a:spcPct val="90000"/>
              </a:lnSpc>
              <a:spcBef>
                <a:spcPts val="1001"/>
              </a:spcBef>
              <a:buClr>
                <a:srgbClr val="000000"/>
              </a:buClr>
              <a:buFont typeface="Arial"/>
              <a:buChar char="•"/>
            </a:pPr>
            <a:r>
              <a:rPr lang="en-US" sz="2000" b="0" strike="noStrike" spc="-1">
                <a:solidFill>
                  <a:schemeClr val="dk1"/>
                </a:solidFill>
                <a:latin typeface="Aptos"/>
              </a:rPr>
              <a:t>Testing the accuracy of the model using crumbled plastic bottle. (since actual waste is thrown like that) </a:t>
            </a:r>
            <a:endParaRPr lang="en-US" sz="20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4" name="audio1.wav"/>
          </p:stSnd>
        </p:sndAc>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1716E-B72C-0AE3-9C62-575DD43E28D6}"/>
              </a:ext>
            </a:extLst>
          </p:cNvPr>
          <p:cNvSpPr>
            <a:spLocks noGrp="1"/>
          </p:cNvSpPr>
          <p:nvPr>
            <p:ph type="title"/>
          </p:nvPr>
        </p:nvSpPr>
        <p:spPr/>
        <p:txBody>
          <a:bodyPr/>
          <a:lstStyle/>
          <a:p>
            <a:r>
              <a:rPr lang="en-US"/>
              <a:t>Week-3,4 Timeline</a:t>
            </a:r>
            <a:endParaRPr lang="en-IN"/>
          </a:p>
        </p:txBody>
      </p:sp>
      <p:sp>
        <p:nvSpPr>
          <p:cNvPr id="3" name="Content Placeholder 2">
            <a:extLst>
              <a:ext uri="{FF2B5EF4-FFF2-40B4-BE49-F238E27FC236}">
                <a16:creationId xmlns:a16="http://schemas.microsoft.com/office/drawing/2014/main" id="{AF2BBF82-8CCE-6336-5DEC-2003AFB58CA2}"/>
              </a:ext>
            </a:extLst>
          </p:cNvPr>
          <p:cNvSpPr>
            <a:spLocks noGrp="1"/>
          </p:cNvSpPr>
          <p:nvPr>
            <p:ph idx="1"/>
          </p:nvPr>
        </p:nvSpPr>
        <p:spPr/>
        <p:txBody>
          <a:bodyPr/>
          <a:lstStyle/>
          <a:p>
            <a:pPr marL="0" indent="0" algn="l" rtl="0" fontAlgn="base">
              <a:buNone/>
            </a:pPr>
            <a:r>
              <a:rPr lang="en-US" sz="4000" b="1" i="1" u="sng">
                <a:effectLst/>
                <a:latin typeface="Calibri" panose="020F0502020204030204" pitchFamily="34" charset="0"/>
              </a:rPr>
              <a:t>• Task-1: Expansion of dataset</a:t>
            </a:r>
            <a:r>
              <a:rPr lang="en-US" sz="4000" b="0" i="0">
                <a:effectLst/>
                <a:latin typeface="Calibri" panose="020F0502020204030204" pitchFamily="34" charset="0"/>
              </a:rPr>
              <a:t> </a:t>
            </a:r>
            <a:endParaRPr lang="en-US" sz="4000" b="0" i="0">
              <a:effectLst/>
              <a:latin typeface="Segoe UI" panose="020B0502040204020203" pitchFamily="34" charset="0"/>
            </a:endParaRPr>
          </a:p>
          <a:p>
            <a:pPr marL="0" indent="0" algn="l" rtl="0" fontAlgn="base">
              <a:buNone/>
            </a:pPr>
            <a:r>
              <a:rPr lang="en-US" sz="4000" b="1" i="1" u="sng">
                <a:effectLst/>
                <a:latin typeface="Calibri" panose="020F0502020204030204" pitchFamily="34" charset="0"/>
              </a:rPr>
              <a:t>• Task2: Uploading  and running the model on QIDK kit </a:t>
            </a:r>
            <a:r>
              <a:rPr lang="en-US" sz="4000" b="0" i="0">
                <a:effectLst/>
                <a:latin typeface="Calibri" panose="020F0502020204030204" pitchFamily="34" charset="0"/>
              </a:rPr>
              <a:t> </a:t>
            </a:r>
            <a:endParaRPr lang="en-US" sz="4000" b="0" i="0">
              <a:effectLst/>
              <a:latin typeface="Segoe UI" panose="020B0502040204020203" pitchFamily="34" charset="0"/>
            </a:endParaRPr>
          </a:p>
          <a:p>
            <a:endParaRPr lang="en-IN"/>
          </a:p>
        </p:txBody>
      </p:sp>
    </p:spTree>
    <p:extLst>
      <p:ext uri="{BB962C8B-B14F-4D97-AF65-F5344CB8AC3E}">
        <p14:creationId xmlns:p14="http://schemas.microsoft.com/office/powerpoint/2010/main" val="3949462237"/>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3" name="explode.wav"/>
          </p:stSnd>
        </p:sndAc>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0ADE-1F3F-2C04-1510-F8B85A40412C}"/>
              </a:ext>
            </a:extLst>
          </p:cNvPr>
          <p:cNvSpPr>
            <a:spLocks noGrp="1"/>
          </p:cNvSpPr>
          <p:nvPr>
            <p:ph type="title"/>
          </p:nvPr>
        </p:nvSpPr>
        <p:spPr/>
        <p:txBody>
          <a:bodyPr/>
          <a:lstStyle/>
          <a:p>
            <a:r>
              <a:rPr lang="en-US"/>
              <a:t>DATASET EXPANSION &amp; MODIFICATION</a:t>
            </a:r>
            <a:endParaRPr lang="en-IN"/>
          </a:p>
        </p:txBody>
      </p:sp>
      <p:sp>
        <p:nvSpPr>
          <p:cNvPr id="3" name="Content Placeholder 2">
            <a:extLst>
              <a:ext uri="{FF2B5EF4-FFF2-40B4-BE49-F238E27FC236}">
                <a16:creationId xmlns:a16="http://schemas.microsoft.com/office/drawing/2014/main" id="{D4806E09-3398-09D5-3465-4AF9ADB2894A}"/>
              </a:ext>
            </a:extLst>
          </p:cNvPr>
          <p:cNvSpPr>
            <a:spLocks noGrp="1"/>
          </p:cNvSpPr>
          <p:nvPr>
            <p:ph idx="1"/>
          </p:nvPr>
        </p:nvSpPr>
        <p:spPr/>
        <p:txBody>
          <a:bodyPr>
            <a:normAutofit fontScale="92500"/>
          </a:bodyPr>
          <a:lstStyle/>
          <a:p>
            <a:r>
              <a:rPr lang="en-US" sz="2800"/>
              <a:t>Adding More Images to Dataset: We clicked more and more photos and also uploaded images from internet (ImageNet to be precise). </a:t>
            </a:r>
          </a:p>
          <a:p>
            <a:r>
              <a:rPr lang="en-US" sz="2800"/>
              <a:t>Annotating the added images: We annotated the added images making the model more accurate and reliable.</a:t>
            </a:r>
          </a:p>
          <a:p>
            <a:r>
              <a:rPr lang="en-US" sz="2800"/>
              <a:t>Augmentation: </a:t>
            </a:r>
            <a:r>
              <a:rPr lang="en-IN" sz="2800"/>
              <a:t>Performed transitions and transforms to the images already present in the dataset to increase the number of images in dataset. Basically, we have applied the h-v flip operation.</a:t>
            </a:r>
          </a:p>
        </p:txBody>
      </p:sp>
    </p:spTree>
    <p:extLst>
      <p:ext uri="{BB962C8B-B14F-4D97-AF65-F5344CB8AC3E}">
        <p14:creationId xmlns:p14="http://schemas.microsoft.com/office/powerpoint/2010/main" val="3748332437"/>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3" name="explode.wav"/>
          </p:stSnd>
        </p:sndAc>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Background Fill">
            <a:extLst>
              <a:ext uri="{FF2B5EF4-FFF2-40B4-BE49-F238E27FC236}">
                <a16:creationId xmlns:a16="http://schemas.microsoft.com/office/drawing/2014/main" id="{03AE087C-11E2-4305-9282-D7F122FE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9525"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A941D972-233E-D55E-7244-113A84EC09BD}"/>
              </a:ext>
            </a:extLst>
          </p:cNvPr>
          <p:cNvSpPr>
            <a:spLocks noGrp="1"/>
          </p:cNvSpPr>
          <p:nvPr>
            <p:ph type="title"/>
          </p:nvPr>
        </p:nvSpPr>
        <p:spPr>
          <a:xfrm>
            <a:off x="1247078" y="-1463312"/>
            <a:ext cx="10830939" cy="2702474"/>
          </a:xfrm>
        </p:spPr>
        <p:txBody>
          <a:bodyPr anchor="b">
            <a:normAutofit/>
          </a:bodyPr>
          <a:lstStyle/>
          <a:p>
            <a:r>
              <a:rPr lang="en-US">
                <a:solidFill>
                  <a:srgbClr val="FFFFFF"/>
                </a:solidFill>
              </a:rPr>
              <a:t>      EXAMPLE OF MODEL TESTING</a:t>
            </a:r>
          </a:p>
        </p:txBody>
      </p:sp>
      <p:grpSp>
        <p:nvGrpSpPr>
          <p:cNvPr id="14" name="Group 13">
            <a:extLst>
              <a:ext uri="{FF2B5EF4-FFF2-40B4-BE49-F238E27FC236}">
                <a16:creationId xmlns:a16="http://schemas.microsoft.com/office/drawing/2014/main" id="{5BEF4E68-4209-401D-9695-1BA6259863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00855" y="0"/>
            <a:ext cx="1891145" cy="5600700"/>
            <a:chOff x="10300855" y="0"/>
            <a:chExt cx="1891145" cy="5600700"/>
          </a:xfrm>
        </p:grpSpPr>
        <p:sp>
          <p:nvSpPr>
            <p:cNvPr id="15" name="Oval 14">
              <a:extLst>
                <a:ext uri="{FF2B5EF4-FFF2-40B4-BE49-F238E27FC236}">
                  <a16:creationId xmlns:a16="http://schemas.microsoft.com/office/drawing/2014/main" id="{959CD86A-B36A-4C71-AE65-B317AE72D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6" name="Graphic 9">
              <a:extLst>
                <a:ext uri="{FF2B5EF4-FFF2-40B4-BE49-F238E27FC236}">
                  <a16:creationId xmlns:a16="http://schemas.microsoft.com/office/drawing/2014/main" id="{856F8064-7965-465D-9A2B-8AA3A9BAB5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30568" y="2199078"/>
              <a:ext cx="1195288" cy="119528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lumMod val="75000"/>
                <a:alpha val="65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7" name="Freeform: Shape 16">
              <a:extLst>
                <a:ext uri="{FF2B5EF4-FFF2-40B4-BE49-F238E27FC236}">
                  <a16:creationId xmlns:a16="http://schemas.microsoft.com/office/drawing/2014/main" id="{5F086EF7-5D22-4239-837D-A4A39396F6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8" name="Freeform: Shape 17">
              <a:extLst>
                <a:ext uri="{FF2B5EF4-FFF2-40B4-BE49-F238E27FC236}">
                  <a16:creationId xmlns:a16="http://schemas.microsoft.com/office/drawing/2014/main" id="{4FEA8F6A-118A-402B-98AF-319F128073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9" name="Graphic 9">
              <a:extLst>
                <a:ext uri="{FF2B5EF4-FFF2-40B4-BE49-F238E27FC236}">
                  <a16:creationId xmlns:a16="http://schemas.microsoft.com/office/drawing/2014/main" id="{E623DD07-AD56-4AED-95D7-6458230471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10300855" y="0"/>
              <a:ext cx="1891145" cy="1891145"/>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 name="Graphic 9">
              <a:extLst>
                <a:ext uri="{FF2B5EF4-FFF2-40B4-BE49-F238E27FC236}">
                  <a16:creationId xmlns:a16="http://schemas.microsoft.com/office/drawing/2014/main" id="{31B6B69F-C096-4B96-A0EC-63615A106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10424367" y="122795"/>
              <a:ext cx="1644119" cy="164411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pic>
        <p:nvPicPr>
          <p:cNvPr id="7" name="Picture 6">
            <a:extLst>
              <a:ext uri="{FF2B5EF4-FFF2-40B4-BE49-F238E27FC236}">
                <a16:creationId xmlns:a16="http://schemas.microsoft.com/office/drawing/2014/main" id="{5A177663-A4B8-38FA-2B90-3B35D21EBEBC}"/>
              </a:ext>
            </a:extLst>
          </p:cNvPr>
          <p:cNvPicPr>
            <a:picLocks noChangeAspect="1"/>
          </p:cNvPicPr>
          <p:nvPr/>
        </p:nvPicPr>
        <p:blipFill>
          <a:blip r:embed="rId3"/>
          <a:srcRect t="29305" r="10692" b="14898"/>
          <a:stretch/>
        </p:blipFill>
        <p:spPr>
          <a:xfrm>
            <a:off x="6193141" y="1723067"/>
            <a:ext cx="5883040" cy="4080108"/>
          </a:xfrm>
          <a:prstGeom prst="rect">
            <a:avLst/>
          </a:prstGeom>
        </p:spPr>
      </p:pic>
      <p:pic>
        <p:nvPicPr>
          <p:cNvPr id="10" name="Picture 9">
            <a:extLst>
              <a:ext uri="{FF2B5EF4-FFF2-40B4-BE49-F238E27FC236}">
                <a16:creationId xmlns:a16="http://schemas.microsoft.com/office/drawing/2014/main" id="{83D6F47C-F75A-7940-C036-7EA97F97601F}"/>
              </a:ext>
            </a:extLst>
          </p:cNvPr>
          <p:cNvPicPr>
            <a:picLocks noChangeAspect="1"/>
          </p:cNvPicPr>
          <p:nvPr/>
        </p:nvPicPr>
        <p:blipFill>
          <a:blip r:embed="rId4"/>
          <a:srcRect t="28894" r="12871" b="14673"/>
          <a:stretch/>
        </p:blipFill>
        <p:spPr>
          <a:xfrm>
            <a:off x="468849" y="1715430"/>
            <a:ext cx="5619144" cy="4097027"/>
          </a:xfrm>
          <a:prstGeom prst="rect">
            <a:avLst/>
          </a:prstGeom>
        </p:spPr>
      </p:pic>
    </p:spTree>
    <p:extLst>
      <p:ext uri="{BB962C8B-B14F-4D97-AF65-F5344CB8AC3E}">
        <p14:creationId xmlns:p14="http://schemas.microsoft.com/office/powerpoint/2010/main" val="523755734"/>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5" name="explode.wav"/>
          </p:stSnd>
        </p:sndAc>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Background Fill">
            <a:extLst>
              <a:ext uri="{FF2B5EF4-FFF2-40B4-BE49-F238E27FC236}">
                <a16:creationId xmlns:a16="http://schemas.microsoft.com/office/drawing/2014/main" id="{FAFB3478-4AEC-431E-93B2-1593839C1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9525" cap="flat">
            <a:noFill/>
            <a:prstDash val="solid"/>
            <a:miter/>
          </a:ln>
        </p:spPr>
        <p:txBody>
          <a:bodyPr rtlCol="0" anchor="ctr"/>
          <a:lstStyle/>
          <a:p>
            <a:endParaRPr lang="en-US">
              <a:solidFill>
                <a:schemeClr val="tx1"/>
              </a:solidFill>
            </a:endParaRPr>
          </a:p>
        </p:txBody>
      </p:sp>
      <p:sp>
        <p:nvSpPr>
          <p:cNvPr id="12" name="Color Fill">
            <a:extLst>
              <a:ext uri="{FF2B5EF4-FFF2-40B4-BE49-F238E27FC236}">
                <a16:creationId xmlns:a16="http://schemas.microsoft.com/office/drawing/2014/main" id="{A8A68745-355E-4D81-AA5F-942C71082A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a:solidFill>
                <a:schemeClr val="bg2">
                  <a:lumMod val="75000"/>
                  <a:lumOff val="25000"/>
                </a:schemeClr>
              </a:solidFill>
            </a:endParaRPr>
          </a:p>
        </p:txBody>
      </p:sp>
      <p:grpSp>
        <p:nvGrpSpPr>
          <p:cNvPr id="14" name="Group 13">
            <a:extLst>
              <a:ext uri="{FF2B5EF4-FFF2-40B4-BE49-F238E27FC236}">
                <a16:creationId xmlns:a16="http://schemas.microsoft.com/office/drawing/2014/main" id="{4FF6C1C2-378C-406C-B0FD-35E9D77DCF5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64567" y="0"/>
            <a:ext cx="3244133" cy="6838336"/>
            <a:chOff x="8264567" y="0"/>
            <a:chExt cx="3244133" cy="6838336"/>
          </a:xfrm>
        </p:grpSpPr>
        <p:sp>
          <p:nvSpPr>
            <p:cNvPr id="15" name="Freeform: Shape 14">
              <a:extLst>
                <a:ext uri="{FF2B5EF4-FFF2-40B4-BE49-F238E27FC236}">
                  <a16:creationId xmlns:a16="http://schemas.microsoft.com/office/drawing/2014/main" id="{814B0136-7C74-44AA-9E26-B1D07BFF9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4567" y="3936270"/>
              <a:ext cx="3228636" cy="2902066"/>
            </a:xfrm>
            <a:custGeom>
              <a:avLst/>
              <a:gdLst>
                <a:gd name="connsiteX0" fmla="*/ 1616689 w 3228636"/>
                <a:gd name="connsiteY0" fmla="*/ 0 h 2902066"/>
                <a:gd name="connsiteX1" fmla="*/ 3228636 w 3228636"/>
                <a:gd name="connsiteY1" fmla="*/ 0 h 2902066"/>
                <a:gd name="connsiteX2" fmla="*/ 3228636 w 3228636"/>
                <a:gd name="connsiteY2" fmla="*/ 1611947 h 2902066"/>
                <a:gd name="connsiteX3" fmla="*/ 2640316 w 3228636"/>
                <a:gd name="connsiteY3" fmla="*/ 2859466 h 2902066"/>
                <a:gd name="connsiteX4" fmla="*/ 2583347 w 3228636"/>
                <a:gd name="connsiteY4" fmla="*/ 2902066 h 2902066"/>
                <a:gd name="connsiteX5" fmla="*/ 0 w 3228636"/>
                <a:gd name="connsiteY5" fmla="*/ 2902066 h 2902066"/>
                <a:gd name="connsiteX6" fmla="*/ 0 w 3228636"/>
                <a:gd name="connsiteY6" fmla="*/ 1616689 h 2902066"/>
                <a:gd name="connsiteX7" fmla="*/ 1616689 w 3228636"/>
                <a:gd name="connsiteY7" fmla="*/ 0 h 2902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28636" h="2902066">
                  <a:moveTo>
                    <a:pt x="1616689" y="0"/>
                  </a:moveTo>
                  <a:lnTo>
                    <a:pt x="3228636" y="0"/>
                  </a:lnTo>
                  <a:lnTo>
                    <a:pt x="3228636" y="1611947"/>
                  </a:lnTo>
                  <a:cubicBezTo>
                    <a:pt x="3228636" y="2114193"/>
                    <a:pt x="2999619" y="2562943"/>
                    <a:pt x="2640316" y="2859466"/>
                  </a:cubicBezTo>
                  <a:lnTo>
                    <a:pt x="2583347" y="2902066"/>
                  </a:lnTo>
                  <a:lnTo>
                    <a:pt x="0" y="2902066"/>
                  </a:lnTo>
                  <a:lnTo>
                    <a:pt x="0" y="1616689"/>
                  </a:lnTo>
                  <a:cubicBezTo>
                    <a:pt x="0" y="723806"/>
                    <a:pt x="723807" y="0"/>
                    <a:pt x="1616689" y="0"/>
                  </a:cubicBezTo>
                  <a:close/>
                </a:path>
              </a:pathLst>
            </a:custGeom>
            <a:solidFill>
              <a:srgbClr val="FFFFFF"/>
            </a:solidFill>
            <a:ln w="38100" cap="flat">
              <a:solidFill>
                <a:srgbClr val="F7F7F7"/>
              </a:solidFill>
              <a:prstDash val="solid"/>
              <a:miter/>
            </a:ln>
          </p:spPr>
          <p:txBody>
            <a:bodyPr wrap="square" rtlCol="0" anchor="ctr">
              <a:noAutofit/>
            </a:bodyPr>
            <a:lstStyle/>
            <a:p>
              <a:endParaRPr lang="en-US"/>
            </a:p>
          </p:txBody>
        </p:sp>
        <p:sp>
          <p:nvSpPr>
            <p:cNvPr id="16" name="Graphic 9">
              <a:extLst>
                <a:ext uri="{FF2B5EF4-FFF2-40B4-BE49-F238E27FC236}">
                  <a16:creationId xmlns:a16="http://schemas.microsoft.com/office/drawing/2014/main" id="{96760ECB-BE8C-435B-822A-5FB28A02D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19319" y="969060"/>
              <a:ext cx="2786467" cy="2786467"/>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rgbClr val="FFFFFF"/>
            </a:solidFill>
            <a:ln w="38100" cap="flat">
              <a:solidFill>
                <a:srgbClr val="F7F7F7"/>
              </a:solidFill>
              <a:prstDash val="solid"/>
              <a:miter/>
            </a:ln>
          </p:spPr>
          <p:txBody>
            <a:bodyPr rtlCol="0" anchor="ctr"/>
            <a:lstStyle/>
            <a:p>
              <a:endParaRPr lang="en-US"/>
            </a:p>
          </p:txBody>
        </p:sp>
        <p:sp>
          <p:nvSpPr>
            <p:cNvPr id="17" name="Oval 16">
              <a:extLst>
                <a:ext uri="{FF2B5EF4-FFF2-40B4-BE49-F238E27FC236}">
                  <a16:creationId xmlns:a16="http://schemas.microsoft.com/office/drawing/2014/main" id="{E5831CDC-0983-48F8-BA34-1CADBAEB80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86302" y="693373"/>
              <a:ext cx="249092" cy="2490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86856FDD-26B4-4A1B-936E-97E7001EED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46663" y="3643335"/>
              <a:ext cx="355343" cy="355343"/>
            </a:xfrm>
            <a:prstGeom prst="ellipse">
              <a:avLst/>
            </a:prstGeom>
            <a:solidFill>
              <a:schemeClr val="accent1">
                <a:lumMod val="60000"/>
                <a:lumOff val="40000"/>
              </a:schemeClr>
            </a:solidFill>
            <a:ln w="9331" cap="flat">
              <a:noFill/>
              <a:prstDash val="solid"/>
              <a:miter/>
            </a:ln>
          </p:spPr>
          <p:txBody>
            <a:bodyPr rtlCol="0" anchor="ctr"/>
            <a:lstStyle/>
            <a:p>
              <a:endParaRPr lang="en-US">
                <a:solidFill>
                  <a:schemeClr val="tx1"/>
                </a:solidFill>
              </a:endParaRPr>
            </a:p>
          </p:txBody>
        </p:sp>
        <p:sp>
          <p:nvSpPr>
            <p:cNvPr id="19" name="Freeform: Shape 18">
              <a:extLst>
                <a:ext uri="{FF2B5EF4-FFF2-40B4-BE49-F238E27FC236}">
                  <a16:creationId xmlns:a16="http://schemas.microsoft.com/office/drawing/2014/main" id="{8A8C907D-FE8E-47D8-817B-3D105B411A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29471" y="0"/>
              <a:ext cx="2779229" cy="817919"/>
            </a:xfrm>
            <a:custGeom>
              <a:avLst/>
              <a:gdLst>
                <a:gd name="connsiteX0" fmla="*/ 0 w 2779229"/>
                <a:gd name="connsiteY0" fmla="*/ 0 h 817919"/>
                <a:gd name="connsiteX1" fmla="*/ 2779229 w 2779229"/>
                <a:gd name="connsiteY1" fmla="*/ 0 h 817919"/>
                <a:gd name="connsiteX2" fmla="*/ 2755430 w 2779229"/>
                <a:gd name="connsiteY2" fmla="*/ 49404 h 817919"/>
                <a:gd name="connsiteX3" fmla="*/ 1464180 w 2779229"/>
                <a:gd name="connsiteY3" fmla="*/ 817919 h 817919"/>
                <a:gd name="connsiteX4" fmla="*/ 0 w 2779229"/>
                <a:gd name="connsiteY4" fmla="*/ 817919 h 8179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9229" h="817919">
                  <a:moveTo>
                    <a:pt x="0" y="0"/>
                  </a:moveTo>
                  <a:lnTo>
                    <a:pt x="2779229" y="0"/>
                  </a:lnTo>
                  <a:lnTo>
                    <a:pt x="2755430" y="49404"/>
                  </a:lnTo>
                  <a:cubicBezTo>
                    <a:pt x="2506760" y="507168"/>
                    <a:pt x="2021765" y="817919"/>
                    <a:pt x="1464180" y="817919"/>
                  </a:cubicBezTo>
                  <a:lnTo>
                    <a:pt x="0" y="817919"/>
                  </a:lnTo>
                  <a:close/>
                </a:path>
              </a:pathLst>
            </a:custGeom>
            <a:solidFill>
              <a:schemeClr val="accent1">
                <a:lumMod val="60000"/>
                <a:lumOff val="40000"/>
                <a:alpha val="60000"/>
              </a:schemeClr>
            </a:solidFill>
            <a:ln w="9331" cap="flat">
              <a:noFill/>
              <a:prstDash val="solid"/>
              <a:miter/>
            </a:ln>
          </p:spPr>
          <p:txBody>
            <a:bodyPr rtlCol="0" anchor="ctr"/>
            <a:lstStyle/>
            <a:p>
              <a:endParaRPr lang="en-US"/>
            </a:p>
          </p:txBody>
        </p:sp>
      </p:grpSp>
      <p:sp>
        <p:nvSpPr>
          <p:cNvPr id="21" name="Texture">
            <a:extLst>
              <a:ext uri="{FF2B5EF4-FFF2-40B4-BE49-F238E27FC236}">
                <a16:creationId xmlns:a16="http://schemas.microsoft.com/office/drawing/2014/main" id="{2E922E9E-A29B-4164-A634-B718A4336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blipFill dpi="0" rotWithShape="1">
            <a:blip r:embed="rId3">
              <a:alphaModFix amt="6000"/>
            </a:blip>
            <a:srcRect/>
            <a:tile tx="0" ty="0" sx="100000" sy="100000" flip="none" algn="tl"/>
          </a:blipFill>
          <a:ln w="9525"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05CDD59F-A644-2AC8-A76D-240E8B11D397}"/>
              </a:ext>
            </a:extLst>
          </p:cNvPr>
          <p:cNvSpPr>
            <a:spLocks noGrp="1"/>
          </p:cNvSpPr>
          <p:nvPr>
            <p:ph type="title"/>
          </p:nvPr>
        </p:nvSpPr>
        <p:spPr>
          <a:xfrm>
            <a:off x="457200" y="758952"/>
            <a:ext cx="6943725" cy="1325563"/>
          </a:xfrm>
        </p:spPr>
        <p:txBody>
          <a:bodyPr anchor="b">
            <a:normAutofit/>
          </a:bodyPr>
          <a:lstStyle/>
          <a:p>
            <a:r>
              <a:rPr lang="en-US"/>
              <a:t>Testing the model</a:t>
            </a:r>
            <a:endParaRPr lang="en-IN"/>
          </a:p>
        </p:txBody>
      </p:sp>
      <p:sp>
        <p:nvSpPr>
          <p:cNvPr id="3" name="Content Placeholder 2">
            <a:extLst>
              <a:ext uri="{FF2B5EF4-FFF2-40B4-BE49-F238E27FC236}">
                <a16:creationId xmlns:a16="http://schemas.microsoft.com/office/drawing/2014/main" id="{24576FC0-9B2A-3D97-76CD-FEE53DEC623D}"/>
              </a:ext>
            </a:extLst>
          </p:cNvPr>
          <p:cNvSpPr>
            <a:spLocks noGrp="1"/>
          </p:cNvSpPr>
          <p:nvPr>
            <p:ph idx="1"/>
          </p:nvPr>
        </p:nvSpPr>
        <p:spPr>
          <a:xfrm>
            <a:off x="457200" y="2286000"/>
            <a:ext cx="6943725" cy="3887585"/>
          </a:xfrm>
        </p:spPr>
        <p:txBody>
          <a:bodyPr vert="horz" lIns="91440" tIns="45720" rIns="91440" bIns="45720" rtlCol="0">
            <a:normAutofit/>
          </a:bodyPr>
          <a:lstStyle/>
          <a:p>
            <a:r>
              <a:rPr lang="en-US"/>
              <a:t>To effectively test the model we implemented the following steps:</a:t>
            </a:r>
          </a:p>
          <a:p>
            <a:r>
              <a:rPr lang="en-US"/>
              <a:t>1.  Waste Collection: We collected different types of wastes and added their images in addition to images of waste articles we already had in our dataset. We even added images of electrical wastes like </a:t>
            </a:r>
            <a:r>
              <a:rPr lang="en-US" b="1"/>
              <a:t>electrical cells, batteries</a:t>
            </a:r>
            <a:r>
              <a:rPr lang="en-US"/>
              <a:t> </a:t>
            </a:r>
            <a:r>
              <a:rPr lang="en-US" err="1"/>
              <a:t>etc</a:t>
            </a:r>
            <a:r>
              <a:rPr lang="en-US"/>
              <a:t>  to our dataset so that the model becomes more versatile in detecting waste.</a:t>
            </a:r>
          </a:p>
          <a:p>
            <a:r>
              <a:rPr lang="en-US"/>
              <a:t>2.  Testing the model: We tested our model in various ways. First, we detected solitary waste objects by testing only one object at a time and then successfully examined the scenario where different wastes are present in a single frame.  </a:t>
            </a:r>
            <a:endParaRPr lang="en-IN"/>
          </a:p>
        </p:txBody>
      </p:sp>
      <p:pic>
        <p:nvPicPr>
          <p:cNvPr id="5" name="Picture 4">
            <a:extLst>
              <a:ext uri="{FF2B5EF4-FFF2-40B4-BE49-F238E27FC236}">
                <a16:creationId xmlns:a16="http://schemas.microsoft.com/office/drawing/2014/main" id="{3FE6813F-9B85-7CD4-3A73-62F8301C75D0}"/>
              </a:ext>
            </a:extLst>
          </p:cNvPr>
          <p:cNvPicPr>
            <a:picLocks noChangeAspect="1"/>
          </p:cNvPicPr>
          <p:nvPr/>
        </p:nvPicPr>
        <p:blipFill>
          <a:blip r:embed="rId4"/>
          <a:stretch>
            <a:fillRect/>
          </a:stretch>
        </p:blipFill>
        <p:spPr>
          <a:xfrm>
            <a:off x="9165875" y="1419729"/>
            <a:ext cx="2148456" cy="2011844"/>
          </a:xfrm>
          <a:prstGeom prst="rect">
            <a:avLst/>
          </a:prstGeom>
        </p:spPr>
      </p:pic>
      <p:pic>
        <p:nvPicPr>
          <p:cNvPr id="4" name="Picture 3">
            <a:extLst>
              <a:ext uri="{FF2B5EF4-FFF2-40B4-BE49-F238E27FC236}">
                <a16:creationId xmlns:a16="http://schemas.microsoft.com/office/drawing/2014/main" id="{383816AB-8B83-CB06-425C-4F93D9746DBF}"/>
              </a:ext>
            </a:extLst>
          </p:cNvPr>
          <p:cNvPicPr>
            <a:picLocks noChangeAspect="1"/>
          </p:cNvPicPr>
          <p:nvPr/>
        </p:nvPicPr>
        <p:blipFill>
          <a:blip r:embed="rId5"/>
          <a:stretch>
            <a:fillRect/>
          </a:stretch>
        </p:blipFill>
        <p:spPr>
          <a:xfrm>
            <a:off x="8952522" y="4356604"/>
            <a:ext cx="2361809" cy="2210313"/>
          </a:xfrm>
          <a:prstGeom prst="rect">
            <a:avLst/>
          </a:prstGeom>
        </p:spPr>
      </p:pic>
    </p:spTree>
    <p:extLst>
      <p:ext uri="{BB962C8B-B14F-4D97-AF65-F5344CB8AC3E}">
        <p14:creationId xmlns:p14="http://schemas.microsoft.com/office/powerpoint/2010/main" val="1040543315"/>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6" name="explode.wav"/>
          </p:stSnd>
        </p:sndAc>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3" name="Background Fill">
            <a:extLst>
              <a:ext uri="{FF2B5EF4-FFF2-40B4-BE49-F238E27FC236}">
                <a16:creationId xmlns:a16="http://schemas.microsoft.com/office/drawing/2014/main" id="{FAFB3478-4AEC-431E-93B2-1593839C1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9525" cap="flat">
            <a:noFill/>
            <a:prstDash val="solid"/>
            <a:miter/>
          </a:ln>
        </p:spPr>
        <p:txBody>
          <a:bodyPr rtlCol="0" anchor="ctr"/>
          <a:lstStyle/>
          <a:p>
            <a:endParaRPr lang="en-US">
              <a:solidFill>
                <a:schemeClr val="tx1"/>
              </a:solidFill>
            </a:endParaRPr>
          </a:p>
        </p:txBody>
      </p:sp>
      <p:sp>
        <p:nvSpPr>
          <p:cNvPr id="25" name="Color Fill">
            <a:extLst>
              <a:ext uri="{FF2B5EF4-FFF2-40B4-BE49-F238E27FC236}">
                <a16:creationId xmlns:a16="http://schemas.microsoft.com/office/drawing/2014/main" id="{BA44E6CA-03F3-47EA-A9F3-5C0674E28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a:solidFill>
                <a:schemeClr val="bg2">
                  <a:lumMod val="75000"/>
                  <a:lumOff val="25000"/>
                </a:schemeClr>
              </a:solidFill>
            </a:endParaRPr>
          </a:p>
        </p:txBody>
      </p:sp>
      <p:grpSp>
        <p:nvGrpSpPr>
          <p:cNvPr id="27" name="Group 26">
            <a:extLst>
              <a:ext uri="{FF2B5EF4-FFF2-40B4-BE49-F238E27FC236}">
                <a16:creationId xmlns:a16="http://schemas.microsoft.com/office/drawing/2014/main" id="{2133F6AA-C5A6-4FEB-9ED1-FE0D0ACFA83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187143" y="0"/>
            <a:ext cx="5001809" cy="3481385"/>
            <a:chOff x="7187143" y="0"/>
            <a:chExt cx="5001809" cy="3481385"/>
          </a:xfrm>
        </p:grpSpPr>
        <p:sp>
          <p:nvSpPr>
            <p:cNvPr id="28" name="Graphic 9">
              <a:extLst>
                <a:ext uri="{FF2B5EF4-FFF2-40B4-BE49-F238E27FC236}">
                  <a16:creationId xmlns:a16="http://schemas.microsoft.com/office/drawing/2014/main" id="{3B1B2AC5-337C-46C3-A6BD-0160092FDE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87143" y="484365"/>
              <a:ext cx="1603949" cy="1603948"/>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endParaRPr lang="en-US"/>
            </a:p>
          </p:txBody>
        </p:sp>
        <p:sp>
          <p:nvSpPr>
            <p:cNvPr id="29" name="Oval 28">
              <a:extLst>
                <a:ext uri="{FF2B5EF4-FFF2-40B4-BE49-F238E27FC236}">
                  <a16:creationId xmlns:a16="http://schemas.microsoft.com/office/drawing/2014/main" id="{7C45BC5D-08FB-4086-A3E8-8784E3CC48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37820" y="3215806"/>
              <a:ext cx="265579" cy="265579"/>
            </a:xfrm>
            <a:prstGeom prst="ellipse">
              <a:avLst/>
            </a:prstGeom>
            <a:pattFill prst="pct5">
              <a:fgClr>
                <a:schemeClr val="accent4">
                  <a:lumMod val="20000"/>
                  <a:lumOff val="80000"/>
                </a:schemeClr>
              </a:fgClr>
              <a:bgClr>
                <a:schemeClr val="accent4">
                  <a:lumMod val="60000"/>
                  <a:lumOff val="40000"/>
                </a:schemeClr>
              </a:bgClr>
            </a:pattFill>
            <a:ln w="9525" cap="flat">
              <a:noFill/>
              <a:prstDash val="solid"/>
              <a:miter/>
            </a:ln>
          </p:spPr>
          <p:txBody>
            <a:bodyPr rtlCol="0" anchor="ctr"/>
            <a:lstStyle/>
            <a:p>
              <a:endParaRPr lang="en-US">
                <a:solidFill>
                  <a:schemeClr val="tx1"/>
                </a:solidFill>
              </a:endParaRPr>
            </a:p>
          </p:txBody>
        </p:sp>
        <p:sp>
          <p:nvSpPr>
            <p:cNvPr id="30" name="Freeform: Shape 29">
              <a:extLst>
                <a:ext uri="{FF2B5EF4-FFF2-40B4-BE49-F238E27FC236}">
                  <a16:creationId xmlns:a16="http://schemas.microsoft.com/office/drawing/2014/main" id="{5BE65B3D-806E-4EE9-A243-AF409731EC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52849" y="0"/>
              <a:ext cx="1303285" cy="962498"/>
            </a:xfrm>
            <a:custGeom>
              <a:avLst/>
              <a:gdLst>
                <a:gd name="connsiteX0" fmla="*/ 0 w 1303285"/>
                <a:gd name="connsiteY0" fmla="*/ 0 h 962498"/>
                <a:gd name="connsiteX1" fmla="*/ 1303285 w 1303285"/>
                <a:gd name="connsiteY1" fmla="*/ 0 h 962498"/>
                <a:gd name="connsiteX2" fmla="*/ 1298420 w 1303285"/>
                <a:gd name="connsiteY2" fmla="*/ 67508 h 962498"/>
                <a:gd name="connsiteX3" fmla="*/ 651642 w 1303285"/>
                <a:gd name="connsiteY3" fmla="*/ 962498 h 962498"/>
                <a:gd name="connsiteX4" fmla="*/ 4865 w 1303285"/>
                <a:gd name="connsiteY4" fmla="*/ 67508 h 962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285" h="962498">
                  <a:moveTo>
                    <a:pt x="0" y="0"/>
                  </a:moveTo>
                  <a:lnTo>
                    <a:pt x="1303285" y="0"/>
                  </a:lnTo>
                  <a:lnTo>
                    <a:pt x="1298420" y="67508"/>
                  </a:lnTo>
                  <a:cubicBezTo>
                    <a:pt x="1226555" y="570204"/>
                    <a:pt x="651642" y="962498"/>
                    <a:pt x="651642" y="962498"/>
                  </a:cubicBezTo>
                  <a:cubicBezTo>
                    <a:pt x="651642" y="962498"/>
                    <a:pt x="76729" y="570204"/>
                    <a:pt x="4865" y="67508"/>
                  </a:cubicBezTo>
                  <a:close/>
                </a:path>
              </a:pathLst>
            </a:custGeom>
            <a:solidFill>
              <a:schemeClr val="accent4">
                <a:lumMod val="60000"/>
                <a:lumOff val="40000"/>
                <a:alpha val="30000"/>
              </a:scheme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01BE894C-CB85-4672-80A1-65D7C50CC3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60221" y="2032025"/>
              <a:ext cx="528731" cy="1057462"/>
            </a:xfrm>
            <a:custGeom>
              <a:avLst/>
              <a:gdLst>
                <a:gd name="connsiteX0" fmla="*/ 528731 w 528731"/>
                <a:gd name="connsiteY0" fmla="*/ 0 h 1057462"/>
                <a:gd name="connsiteX1" fmla="*/ 528731 w 528731"/>
                <a:gd name="connsiteY1" fmla="*/ 1057462 h 1057462"/>
                <a:gd name="connsiteX2" fmla="*/ 0 w 528731"/>
                <a:gd name="connsiteY2" fmla="*/ 528731 h 1057462"/>
                <a:gd name="connsiteX3" fmla="*/ 528731 w 528731"/>
                <a:gd name="connsiteY3" fmla="*/ 0 h 1057462"/>
              </a:gdLst>
              <a:ahLst/>
              <a:cxnLst>
                <a:cxn ang="0">
                  <a:pos x="connsiteX0" y="connsiteY0"/>
                </a:cxn>
                <a:cxn ang="0">
                  <a:pos x="connsiteX1" y="connsiteY1"/>
                </a:cxn>
                <a:cxn ang="0">
                  <a:pos x="connsiteX2" y="connsiteY2"/>
                </a:cxn>
                <a:cxn ang="0">
                  <a:pos x="connsiteX3" y="connsiteY3"/>
                </a:cxn>
              </a:cxnLst>
              <a:rect l="l" t="t" r="r" b="b"/>
              <a:pathLst>
                <a:path w="528731" h="1057462">
                  <a:moveTo>
                    <a:pt x="528731" y="0"/>
                  </a:moveTo>
                  <a:lnTo>
                    <a:pt x="528731" y="1057462"/>
                  </a:lnTo>
                  <a:cubicBezTo>
                    <a:pt x="236721" y="1057462"/>
                    <a:pt x="0" y="820741"/>
                    <a:pt x="0" y="528731"/>
                  </a:cubicBezTo>
                  <a:cubicBezTo>
                    <a:pt x="0" y="236721"/>
                    <a:pt x="236721" y="0"/>
                    <a:pt x="528731" y="0"/>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endParaRPr lang="en-US"/>
            </a:p>
          </p:txBody>
        </p:sp>
        <p:sp>
          <p:nvSpPr>
            <p:cNvPr id="32" name="Oval 31">
              <a:extLst>
                <a:ext uri="{FF2B5EF4-FFF2-40B4-BE49-F238E27FC236}">
                  <a16:creationId xmlns:a16="http://schemas.microsoft.com/office/drawing/2014/main" id="{2B016CF3-C523-43A5-8BEE-91E1D80AAB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65922" y="253625"/>
              <a:ext cx="265579" cy="265579"/>
            </a:xfrm>
            <a:prstGeom prst="ellipse">
              <a:avLst/>
            </a:prstGeom>
            <a:solidFill>
              <a:schemeClr val="accent2"/>
            </a:solidFill>
            <a:ln w="9525" cap="flat">
              <a:noFill/>
              <a:prstDash val="solid"/>
              <a:miter/>
            </a:ln>
          </p:spPr>
          <p:txBody>
            <a:bodyPr rtlCol="0" anchor="ctr"/>
            <a:lstStyle/>
            <a:p>
              <a:endParaRPr lang="en-US">
                <a:solidFill>
                  <a:schemeClr val="tx1"/>
                </a:solidFill>
              </a:endParaRPr>
            </a:p>
          </p:txBody>
        </p:sp>
      </p:grpSp>
      <p:sp>
        <p:nvSpPr>
          <p:cNvPr id="34" name="Texture">
            <a:extLst>
              <a:ext uri="{FF2B5EF4-FFF2-40B4-BE49-F238E27FC236}">
                <a16:creationId xmlns:a16="http://schemas.microsoft.com/office/drawing/2014/main" id="{2E922E9E-A29B-4164-A634-B718A4336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blipFill dpi="0" rotWithShape="1">
            <a:blip r:embed="rId3">
              <a:alphaModFix amt="6000"/>
            </a:blip>
            <a:srcRect/>
            <a:tile tx="0" ty="0" sx="100000" sy="100000" flip="none" algn="tl"/>
          </a:blipFill>
          <a:ln w="9525"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1366F0F4-A272-3701-3161-ADB1B9D6F008}"/>
              </a:ext>
            </a:extLst>
          </p:cNvPr>
          <p:cNvSpPr>
            <a:spLocks noGrp="1"/>
          </p:cNvSpPr>
          <p:nvPr>
            <p:ph type="title"/>
          </p:nvPr>
        </p:nvSpPr>
        <p:spPr>
          <a:xfrm>
            <a:off x="457200" y="758952"/>
            <a:ext cx="5351843" cy="1325563"/>
          </a:xfrm>
        </p:spPr>
        <p:txBody>
          <a:bodyPr anchor="b">
            <a:normAutofit/>
          </a:bodyPr>
          <a:lstStyle/>
          <a:p>
            <a:r>
              <a:rPr lang="en-US"/>
              <a:t>Major updates in model</a:t>
            </a:r>
          </a:p>
        </p:txBody>
      </p:sp>
      <p:sp>
        <p:nvSpPr>
          <p:cNvPr id="3" name="Content Placeholder 2">
            <a:extLst>
              <a:ext uri="{FF2B5EF4-FFF2-40B4-BE49-F238E27FC236}">
                <a16:creationId xmlns:a16="http://schemas.microsoft.com/office/drawing/2014/main" id="{88BCE2B2-4451-445C-708A-083CD208DA92}"/>
              </a:ext>
            </a:extLst>
          </p:cNvPr>
          <p:cNvSpPr>
            <a:spLocks noGrp="1"/>
          </p:cNvSpPr>
          <p:nvPr>
            <p:ph idx="1"/>
          </p:nvPr>
        </p:nvSpPr>
        <p:spPr>
          <a:xfrm>
            <a:off x="457200" y="2286000"/>
            <a:ext cx="5351843" cy="3986784"/>
          </a:xfrm>
        </p:spPr>
        <p:txBody>
          <a:bodyPr vert="horz" lIns="91440" tIns="45720" rIns="91440" bIns="45720" rtlCol="0" anchor="t">
            <a:normAutofit/>
          </a:bodyPr>
          <a:lstStyle/>
          <a:p>
            <a:r>
              <a:rPr lang="en-US" sz="2400"/>
              <a:t>Added more </a:t>
            </a:r>
            <a:r>
              <a:rPr lang="en-US" sz="2400" err="1"/>
              <a:t>snackbags</a:t>
            </a:r>
            <a:r>
              <a:rPr lang="en-US" sz="2400"/>
              <a:t> </a:t>
            </a:r>
          </a:p>
          <a:p>
            <a:endParaRPr lang="en-US" sz="2400"/>
          </a:p>
          <a:p>
            <a:r>
              <a:rPr lang="en-US" sz="2400"/>
              <a:t>Plates and spoons (disposables)  </a:t>
            </a:r>
          </a:p>
          <a:p>
            <a:pPr marL="0" indent="0">
              <a:buNone/>
            </a:pPr>
            <a:r>
              <a:rPr lang="en-US" sz="2400"/>
              <a:t>   like in canteens</a:t>
            </a:r>
            <a:endParaRPr lang="en-US"/>
          </a:p>
          <a:p>
            <a:endParaRPr lang="en-US" sz="2400"/>
          </a:p>
          <a:p>
            <a:r>
              <a:rPr lang="en-US" sz="2400"/>
              <a:t>Batteries and cells</a:t>
            </a:r>
          </a:p>
          <a:p>
            <a:endParaRPr lang="en-US" sz="2400"/>
          </a:p>
          <a:p>
            <a:r>
              <a:rPr lang="en-US" sz="2400"/>
              <a:t>Straws</a:t>
            </a:r>
          </a:p>
          <a:p>
            <a:endParaRPr lang="en-US" sz="2400"/>
          </a:p>
          <a:p>
            <a:endParaRPr lang="en-US"/>
          </a:p>
          <a:p>
            <a:pPr marL="0" indent="0">
              <a:buNone/>
            </a:pPr>
            <a:endParaRPr lang="en-US"/>
          </a:p>
          <a:p>
            <a:endParaRPr lang="en-US"/>
          </a:p>
          <a:p>
            <a:pPr marL="0" indent="0">
              <a:buNone/>
            </a:pPr>
            <a:endParaRPr lang="en-US"/>
          </a:p>
        </p:txBody>
      </p:sp>
      <p:pic>
        <p:nvPicPr>
          <p:cNvPr id="5" name="Picture 4" descr="A screenshot of a computer screen&#10;&#10;Description automatically generated">
            <a:extLst>
              <a:ext uri="{FF2B5EF4-FFF2-40B4-BE49-F238E27FC236}">
                <a16:creationId xmlns:a16="http://schemas.microsoft.com/office/drawing/2014/main" id="{0226E3FB-0272-4A26-D5AA-E07D8FD904FE}"/>
              </a:ext>
            </a:extLst>
          </p:cNvPr>
          <p:cNvPicPr>
            <a:picLocks noChangeAspect="1"/>
          </p:cNvPicPr>
          <p:nvPr/>
        </p:nvPicPr>
        <p:blipFill>
          <a:blip r:embed="rId4"/>
          <a:srcRect l="7250" r="-5" b="-5"/>
          <a:stretch/>
        </p:blipFill>
        <p:spPr>
          <a:xfrm>
            <a:off x="5034158" y="1992"/>
            <a:ext cx="5424778" cy="5465418"/>
          </a:xfrm>
          <a:custGeom>
            <a:avLst/>
            <a:gdLst/>
            <a:ahLst/>
            <a:cxnLst/>
            <a:rect l="l" t="t" r="r" b="b"/>
            <a:pathLst>
              <a:path w="3129592" h="3129592">
                <a:moveTo>
                  <a:pt x="1564796" y="0"/>
                </a:moveTo>
                <a:cubicBezTo>
                  <a:pt x="2429009" y="0"/>
                  <a:pt x="3129592" y="700583"/>
                  <a:pt x="3129592" y="1564796"/>
                </a:cubicBezTo>
                <a:cubicBezTo>
                  <a:pt x="3129592" y="2429009"/>
                  <a:pt x="2429009" y="3129592"/>
                  <a:pt x="1564796" y="3129592"/>
                </a:cubicBezTo>
                <a:cubicBezTo>
                  <a:pt x="700583" y="3129592"/>
                  <a:pt x="0" y="2429009"/>
                  <a:pt x="0" y="1564796"/>
                </a:cubicBezTo>
                <a:cubicBezTo>
                  <a:pt x="0" y="700583"/>
                  <a:pt x="700583" y="0"/>
                  <a:pt x="1564796" y="0"/>
                </a:cubicBezTo>
                <a:close/>
              </a:path>
            </a:pathLst>
          </a:custGeom>
        </p:spPr>
      </p:pic>
      <p:pic>
        <p:nvPicPr>
          <p:cNvPr id="4" name="Picture 3" descr="A screenshot of a bed&#10;&#10;Description automatically generated">
            <a:extLst>
              <a:ext uri="{FF2B5EF4-FFF2-40B4-BE49-F238E27FC236}">
                <a16:creationId xmlns:a16="http://schemas.microsoft.com/office/drawing/2014/main" id="{46704A10-52C9-A864-A797-416A5A7155F4}"/>
              </a:ext>
            </a:extLst>
          </p:cNvPr>
          <p:cNvPicPr>
            <a:picLocks noChangeAspect="1"/>
          </p:cNvPicPr>
          <p:nvPr/>
        </p:nvPicPr>
        <p:blipFill>
          <a:blip r:embed="rId5"/>
          <a:srcRect r="7255" b="5"/>
          <a:stretch/>
        </p:blipFill>
        <p:spPr>
          <a:xfrm>
            <a:off x="9062723" y="3609127"/>
            <a:ext cx="2988957" cy="2938157"/>
          </a:xfrm>
          <a:custGeom>
            <a:avLst/>
            <a:gdLst/>
            <a:ahLst/>
            <a:cxnLst/>
            <a:rect l="l" t="t" r="r" b="b"/>
            <a:pathLst>
              <a:path w="3129592" h="3129592">
                <a:moveTo>
                  <a:pt x="1564796" y="0"/>
                </a:moveTo>
                <a:cubicBezTo>
                  <a:pt x="2429009" y="0"/>
                  <a:pt x="3129592" y="700583"/>
                  <a:pt x="3129592" y="1564796"/>
                </a:cubicBezTo>
                <a:cubicBezTo>
                  <a:pt x="3129592" y="2429009"/>
                  <a:pt x="2429009" y="3129592"/>
                  <a:pt x="1564796" y="3129592"/>
                </a:cubicBezTo>
                <a:cubicBezTo>
                  <a:pt x="700583" y="3129592"/>
                  <a:pt x="0" y="2429009"/>
                  <a:pt x="0" y="1564796"/>
                </a:cubicBezTo>
                <a:cubicBezTo>
                  <a:pt x="0" y="700583"/>
                  <a:pt x="700583" y="0"/>
                  <a:pt x="1564796" y="0"/>
                </a:cubicBezTo>
                <a:close/>
              </a:path>
            </a:pathLst>
          </a:custGeom>
        </p:spPr>
      </p:pic>
    </p:spTree>
    <p:extLst>
      <p:ext uri="{BB962C8B-B14F-4D97-AF65-F5344CB8AC3E}">
        <p14:creationId xmlns:p14="http://schemas.microsoft.com/office/powerpoint/2010/main" val="4177051217"/>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6" name="explode.wav"/>
          </p:stSnd>
        </p:sndAc>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7BF6E-B236-0BA1-89EF-46314D0974B6}"/>
              </a:ext>
            </a:extLst>
          </p:cNvPr>
          <p:cNvSpPr>
            <a:spLocks noGrp="1"/>
          </p:cNvSpPr>
          <p:nvPr>
            <p:ph type="title"/>
          </p:nvPr>
        </p:nvSpPr>
        <p:spPr/>
        <p:txBody>
          <a:bodyPr/>
          <a:lstStyle/>
          <a:p>
            <a:r>
              <a:rPr lang="en-US"/>
              <a:t>Model Deployment </a:t>
            </a:r>
            <a:endParaRPr lang="en-IN"/>
          </a:p>
        </p:txBody>
      </p:sp>
      <p:sp>
        <p:nvSpPr>
          <p:cNvPr id="3" name="Content Placeholder 2">
            <a:extLst>
              <a:ext uri="{FF2B5EF4-FFF2-40B4-BE49-F238E27FC236}">
                <a16:creationId xmlns:a16="http://schemas.microsoft.com/office/drawing/2014/main" id="{BE922E59-A155-1383-D042-250E4223F5AC}"/>
              </a:ext>
            </a:extLst>
          </p:cNvPr>
          <p:cNvSpPr>
            <a:spLocks noGrp="1"/>
          </p:cNvSpPr>
          <p:nvPr>
            <p:ph idx="1"/>
          </p:nvPr>
        </p:nvSpPr>
        <p:spPr/>
        <p:txBody>
          <a:bodyPr>
            <a:normAutofit lnSpcReduction="10000"/>
          </a:bodyPr>
          <a:lstStyle/>
          <a:p>
            <a:pPr algn="l" rtl="0" fontAlgn="base"/>
            <a:r>
              <a:rPr lang="en-US" b="1" i="1" u="sng">
                <a:effectLst/>
                <a:latin typeface="Calibri" panose="020F0502020204030204" pitchFamily="34" charset="0"/>
              </a:rPr>
              <a:t>Uploading Model to QIDK kit:</a:t>
            </a:r>
            <a:r>
              <a:rPr lang="en-US" b="0" i="0">
                <a:effectLst/>
                <a:latin typeface="Calibri" panose="020F0502020204030204" pitchFamily="34" charset="0"/>
              </a:rPr>
              <a:t> </a:t>
            </a:r>
            <a:endParaRPr lang="en-US" b="0" i="0">
              <a:effectLst/>
              <a:latin typeface="Segoe UI" panose="020B0502040204020203" pitchFamily="34" charset="0"/>
            </a:endParaRPr>
          </a:p>
          <a:p>
            <a:pPr algn="l" rtl="0" fontAlgn="base"/>
            <a:r>
              <a:rPr lang="en-US" b="1" i="1" u="none" strike="noStrike">
                <a:effectLst/>
                <a:latin typeface="Calibri" panose="020F0502020204030204" pitchFamily="34" charset="0"/>
              </a:rPr>
              <a:t>We followed the following procedure to upload our model to the QIDK kit (android model) -</a:t>
            </a:r>
            <a:r>
              <a:rPr lang="en-US" b="0" i="0">
                <a:effectLst/>
                <a:latin typeface="Calibri" panose="020F0502020204030204" pitchFamily="34" charset="0"/>
              </a:rPr>
              <a:t> </a:t>
            </a:r>
            <a:endParaRPr lang="en-US" b="0" i="0">
              <a:effectLst/>
              <a:latin typeface="Segoe UI" panose="020B0502040204020203" pitchFamily="34" charset="0"/>
            </a:endParaRPr>
          </a:p>
          <a:p>
            <a:pPr algn="l" rtl="0" fontAlgn="base"/>
            <a:r>
              <a:rPr lang="en-US" b="1" i="1" u="none" strike="noStrike">
                <a:effectLst/>
                <a:latin typeface="Calibri" panose="020F0502020204030204" pitchFamily="34" charset="0"/>
              </a:rPr>
              <a:t>1. Environment Setup</a:t>
            </a:r>
            <a:r>
              <a:rPr lang="en-US" b="0" i="0">
                <a:effectLst/>
                <a:latin typeface="Calibri" panose="020F0502020204030204" pitchFamily="34" charset="0"/>
              </a:rPr>
              <a:t> </a:t>
            </a:r>
            <a:endParaRPr lang="en-US" b="0" i="0">
              <a:effectLst/>
              <a:latin typeface="Segoe UI" panose="020B0502040204020203" pitchFamily="34" charset="0"/>
            </a:endParaRPr>
          </a:p>
          <a:p>
            <a:pPr algn="l" rtl="0" fontAlgn="base"/>
            <a:r>
              <a:rPr lang="en-US" b="1" i="0">
                <a:effectLst/>
                <a:latin typeface="Calibri" panose="020F0502020204030204" pitchFamily="34" charset="0"/>
              </a:rPr>
              <a:t>Before starting, we ensured that Android Studio was installed on our Linux machine. We downloaded Android Studio from the official website and installed the necessary components, including the SDK. The following configurations were necessary:  </a:t>
            </a:r>
            <a:endParaRPr lang="en-US" b="1" i="0">
              <a:effectLst/>
              <a:latin typeface="Segoe UI" panose="020B0502040204020203" pitchFamily="34" charset="0"/>
            </a:endParaRPr>
          </a:p>
          <a:p>
            <a:pPr algn="l" rtl="0" fontAlgn="base"/>
            <a:r>
              <a:rPr lang="en-US" b="1" i="0">
                <a:effectLst/>
                <a:latin typeface="Calibri" panose="020F0502020204030204" pitchFamily="34" charset="0"/>
              </a:rPr>
              <a:t>Selected Kotlin DSL for Gradle configuration. </a:t>
            </a:r>
            <a:endParaRPr lang="en-US" b="1" i="0">
              <a:effectLst/>
              <a:latin typeface="Segoe UI" panose="020B0502040204020203" pitchFamily="34" charset="0"/>
            </a:endParaRPr>
          </a:p>
          <a:p>
            <a:pPr algn="l" rtl="0" fontAlgn="base"/>
            <a:r>
              <a:rPr lang="en-US" b="1" i="0">
                <a:effectLst/>
                <a:latin typeface="Calibri" panose="020F0502020204030204" pitchFamily="34" charset="0"/>
              </a:rPr>
              <a:t>Created a new Android project called </a:t>
            </a:r>
            <a:r>
              <a:rPr lang="en-US" b="1" i="0" err="1">
                <a:effectLst/>
                <a:latin typeface="Calibri" panose="020F0502020204030204" pitchFamily="34" charset="0"/>
              </a:rPr>
              <a:t>esw</a:t>
            </a:r>
            <a:r>
              <a:rPr lang="en-US" b="1" i="0">
                <a:effectLst/>
                <a:latin typeface="Calibri" panose="020F0502020204030204" pitchFamily="34" charset="0"/>
              </a:rPr>
              <a:t> within Android Studio. </a:t>
            </a:r>
            <a:endParaRPr lang="en-US" b="1" i="0">
              <a:effectLst/>
              <a:latin typeface="Segoe UI" panose="020B0502040204020203" pitchFamily="34" charset="0"/>
            </a:endParaRPr>
          </a:p>
          <a:p>
            <a:pPr algn="l" rtl="0" fontAlgn="base"/>
            <a:r>
              <a:rPr lang="en-US" b="1" i="0">
                <a:effectLst/>
                <a:latin typeface="Calibri" panose="020F0502020204030204" pitchFamily="34" charset="0"/>
              </a:rPr>
              <a:t>Once Android Studio was properly set up, we proceeded to the next steps to integrate the .</a:t>
            </a:r>
            <a:r>
              <a:rPr lang="en-US" b="1" i="0" err="1">
                <a:effectLst/>
                <a:latin typeface="Calibri" panose="020F0502020204030204" pitchFamily="34" charset="0"/>
              </a:rPr>
              <a:t>dlc</a:t>
            </a:r>
            <a:r>
              <a:rPr lang="en-US" b="1" i="0">
                <a:effectLst/>
                <a:latin typeface="Calibri" panose="020F0502020204030204" pitchFamily="34" charset="0"/>
              </a:rPr>
              <a:t> model. </a:t>
            </a:r>
            <a:endParaRPr lang="en-US" b="1" i="0">
              <a:effectLst/>
              <a:latin typeface="Segoe UI" panose="020B0502040204020203" pitchFamily="34" charset="0"/>
            </a:endParaRPr>
          </a:p>
          <a:p>
            <a:endParaRPr lang="en-IN"/>
          </a:p>
        </p:txBody>
      </p:sp>
    </p:spTree>
    <p:extLst>
      <p:ext uri="{BB962C8B-B14F-4D97-AF65-F5344CB8AC3E}">
        <p14:creationId xmlns:p14="http://schemas.microsoft.com/office/powerpoint/2010/main" val="1144825255"/>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3" name="explode.wav"/>
          </p:stSnd>
        </p:sndAc>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E65CF-EDCB-82C8-B804-95A84759F711}"/>
              </a:ext>
            </a:extLst>
          </p:cNvPr>
          <p:cNvSpPr>
            <a:spLocks noGrp="1"/>
          </p:cNvSpPr>
          <p:nvPr>
            <p:ph type="title"/>
          </p:nvPr>
        </p:nvSpPr>
        <p:spPr/>
        <p:txBody>
          <a:bodyPr/>
          <a:lstStyle/>
          <a:p>
            <a:r>
              <a:rPr lang="en-US"/>
              <a:t>Model Deployment (contd.)</a:t>
            </a:r>
            <a:endParaRPr lang="en-IN"/>
          </a:p>
        </p:txBody>
      </p:sp>
      <p:sp>
        <p:nvSpPr>
          <p:cNvPr id="3" name="Content Placeholder 2">
            <a:extLst>
              <a:ext uri="{FF2B5EF4-FFF2-40B4-BE49-F238E27FC236}">
                <a16:creationId xmlns:a16="http://schemas.microsoft.com/office/drawing/2014/main" id="{241DAA9F-5AD4-9868-C1FA-BE83B4A3239A}"/>
              </a:ext>
            </a:extLst>
          </p:cNvPr>
          <p:cNvSpPr>
            <a:spLocks noGrp="1"/>
          </p:cNvSpPr>
          <p:nvPr>
            <p:ph idx="1"/>
          </p:nvPr>
        </p:nvSpPr>
        <p:spPr/>
        <p:txBody>
          <a:bodyPr/>
          <a:lstStyle/>
          <a:p>
            <a:pPr algn="l" rtl="0" fontAlgn="base"/>
            <a:r>
              <a:rPr lang="en-US" sz="2400" b="1" i="1">
                <a:latin typeface="Calibri" panose="020F0502020204030204" pitchFamily="34" charset="0"/>
              </a:rPr>
              <a:t>2.</a:t>
            </a:r>
            <a:r>
              <a:rPr lang="en-US" sz="2400" b="1" i="1" u="none" strike="noStrike">
                <a:effectLst/>
                <a:latin typeface="Calibri" panose="020F0502020204030204" pitchFamily="34" charset="0"/>
              </a:rPr>
              <a:t> </a:t>
            </a:r>
            <a:r>
              <a:rPr lang="en-US" sz="2400" b="1" i="1" u="sng" strike="noStrike">
                <a:effectLst/>
                <a:latin typeface="Calibri" panose="020F0502020204030204" pitchFamily="34" charset="0"/>
              </a:rPr>
              <a:t>Project Initialization</a:t>
            </a:r>
            <a:r>
              <a:rPr lang="en-US" sz="2400" b="1" i="1" u="none" strike="noStrike">
                <a:effectLst/>
                <a:latin typeface="Calibri" panose="020F0502020204030204" pitchFamily="34" charset="0"/>
              </a:rPr>
              <a:t>-</a:t>
            </a:r>
            <a:r>
              <a:rPr lang="en-US" sz="2400" b="0" i="0">
                <a:effectLst/>
                <a:latin typeface="Calibri" panose="020F0502020204030204" pitchFamily="34" charset="0"/>
              </a:rPr>
              <a:t> </a:t>
            </a:r>
            <a:endParaRPr lang="en-US" sz="2400" b="0" i="0">
              <a:effectLst/>
              <a:latin typeface="Segoe UI" panose="020B0502040204020203" pitchFamily="34" charset="0"/>
            </a:endParaRPr>
          </a:p>
          <a:p>
            <a:pPr algn="l" rtl="0" fontAlgn="base"/>
            <a:r>
              <a:rPr lang="en-US" sz="2400" b="1" i="0">
                <a:effectLst/>
                <a:latin typeface="Calibri" panose="020F0502020204030204" pitchFamily="34" charset="0"/>
              </a:rPr>
              <a:t>After creating the project, we followed these steps: </a:t>
            </a:r>
            <a:endParaRPr lang="en-US" sz="2400" b="1" i="0">
              <a:effectLst/>
              <a:latin typeface="Segoe UI" panose="020B0502040204020203" pitchFamily="34" charset="0"/>
            </a:endParaRPr>
          </a:p>
          <a:p>
            <a:pPr algn="l" rtl="0" fontAlgn="base"/>
            <a:r>
              <a:rPr lang="en-US" sz="2400" b="1" i="0">
                <a:effectLst/>
                <a:latin typeface="Calibri" panose="020F0502020204030204" pitchFamily="34" charset="0"/>
              </a:rPr>
              <a:t>Created the assets Directory: </a:t>
            </a:r>
            <a:endParaRPr lang="en-US" sz="2400" b="1" i="0">
              <a:effectLst/>
              <a:latin typeface="Segoe UI" panose="020B0502040204020203" pitchFamily="34" charset="0"/>
            </a:endParaRPr>
          </a:p>
          <a:p>
            <a:pPr algn="l" rtl="0" fontAlgn="base"/>
            <a:r>
              <a:rPr lang="en-US" sz="2400" b="1" i="0">
                <a:effectLst/>
                <a:latin typeface="Calibri" panose="020F0502020204030204" pitchFamily="34" charset="0"/>
              </a:rPr>
              <a:t>In the app/</a:t>
            </a:r>
            <a:r>
              <a:rPr lang="en-US" sz="2400" b="1" i="0" err="1">
                <a:effectLst/>
                <a:latin typeface="Calibri" panose="020F0502020204030204" pitchFamily="34" charset="0"/>
              </a:rPr>
              <a:t>src</a:t>
            </a:r>
            <a:r>
              <a:rPr lang="en-US" sz="2400" b="1" i="0">
                <a:effectLst/>
                <a:latin typeface="Calibri" panose="020F0502020204030204" pitchFamily="34" charset="0"/>
              </a:rPr>
              <a:t>/main directory, we manually created an assets folder to store our .</a:t>
            </a:r>
            <a:r>
              <a:rPr lang="en-US" sz="2400" b="1" i="0" err="1">
                <a:effectLst/>
                <a:latin typeface="Calibri" panose="020F0502020204030204" pitchFamily="34" charset="0"/>
              </a:rPr>
              <a:t>dlc</a:t>
            </a:r>
            <a:r>
              <a:rPr lang="en-US" sz="2400" b="1" i="0">
                <a:effectLst/>
                <a:latin typeface="Calibri" panose="020F0502020204030204" pitchFamily="34" charset="0"/>
              </a:rPr>
              <a:t> model file. This directory will later be used to access the model file at runtime. </a:t>
            </a:r>
            <a:endParaRPr lang="en-US" sz="2400" b="1" i="0">
              <a:effectLst/>
              <a:latin typeface="Segoe UI" panose="020B0502040204020203" pitchFamily="34" charset="0"/>
            </a:endParaRPr>
          </a:p>
          <a:p>
            <a:pPr algn="l" rtl="0" fontAlgn="base"/>
            <a:r>
              <a:rPr lang="en-US" sz="2400" b="1" i="0">
                <a:effectLst/>
                <a:latin typeface="Calibri" panose="020F0502020204030204" pitchFamily="34" charset="0"/>
              </a:rPr>
              <a:t> Uploaded the .</a:t>
            </a:r>
            <a:r>
              <a:rPr lang="en-US" sz="2400" b="1" i="0" err="1">
                <a:effectLst/>
                <a:latin typeface="Calibri" panose="020F0502020204030204" pitchFamily="34" charset="0"/>
              </a:rPr>
              <a:t>dlc</a:t>
            </a:r>
            <a:r>
              <a:rPr lang="en-US" sz="2400" b="1" i="0">
                <a:effectLst/>
                <a:latin typeface="Calibri" panose="020F0502020204030204" pitchFamily="34" charset="0"/>
              </a:rPr>
              <a:t> Model: </a:t>
            </a:r>
            <a:endParaRPr lang="en-US" sz="2400" b="1" i="0">
              <a:effectLst/>
              <a:latin typeface="Segoe UI" panose="020B0502040204020203" pitchFamily="34" charset="0"/>
            </a:endParaRPr>
          </a:p>
          <a:p>
            <a:pPr algn="l" rtl="0" fontAlgn="base"/>
            <a:r>
              <a:rPr lang="en-US" sz="2400" b="1" i="0">
                <a:effectLst/>
                <a:latin typeface="Calibri" panose="020F0502020204030204" pitchFamily="34" charset="0"/>
              </a:rPr>
              <a:t>We dragged and dropped the </a:t>
            </a:r>
            <a:r>
              <a:rPr lang="en-US" sz="2400" b="1" i="0" err="1">
                <a:effectLst/>
                <a:latin typeface="Calibri" panose="020F0502020204030204" pitchFamily="34" charset="0"/>
              </a:rPr>
              <a:t>model.dlc</a:t>
            </a:r>
            <a:r>
              <a:rPr lang="en-US" sz="2400" b="1" i="0">
                <a:effectLst/>
                <a:latin typeface="Calibri" panose="020F0502020204030204" pitchFamily="34" charset="0"/>
              </a:rPr>
              <a:t> file into the assets directory. </a:t>
            </a:r>
            <a:endParaRPr lang="en-US" sz="2400" b="1" i="0">
              <a:effectLst/>
              <a:latin typeface="Segoe UI" panose="020B0502040204020203" pitchFamily="34" charset="0"/>
            </a:endParaRPr>
          </a:p>
          <a:p>
            <a:endParaRPr lang="en-IN"/>
          </a:p>
        </p:txBody>
      </p:sp>
    </p:spTree>
    <p:extLst>
      <p:ext uri="{BB962C8B-B14F-4D97-AF65-F5344CB8AC3E}">
        <p14:creationId xmlns:p14="http://schemas.microsoft.com/office/powerpoint/2010/main" val="965661104"/>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3" name="explode.wav"/>
          </p:stSnd>
        </p:sndAc>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76" name="Rectangle 5">
            <a:extLst>
              <a:ext uri="{C183D7F6-B498-43B3-948B-1728B52AA6E4}">
                <adec:decorative xmlns:adec="http://schemas.microsoft.com/office/drawing/2017/decorative" val="1"/>
              </a:ext>
            </a:extLst>
          </p:cNvPr>
          <p:cNvSpPr/>
          <p:nvPr/>
        </p:nvSpPr>
        <p:spPr>
          <a:xfrm>
            <a:off x="10583"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77" name="PlaceHolder 1"/>
          <p:cNvSpPr>
            <a:spLocks noGrp="1"/>
          </p:cNvSpPr>
          <p:nvPr>
            <p:ph type="title"/>
          </p:nvPr>
        </p:nvSpPr>
        <p:spPr>
          <a:xfrm>
            <a:off x="1102320" y="694440"/>
            <a:ext cx="3552840" cy="5477040"/>
          </a:xfrm>
          <a:prstGeom prst="rect">
            <a:avLst/>
          </a:prstGeom>
          <a:noFill/>
          <a:ln w="0">
            <a:noFill/>
          </a:ln>
        </p:spPr>
        <p:txBody>
          <a:bodyPr lIns="91440" tIns="45720" rIns="91440" bIns="45720" anchor="ctr">
            <a:normAutofit/>
          </a:bodyPr>
          <a:lstStyle/>
          <a:p>
            <a:pPr indent="0" algn="ctr" defTabSz="914400">
              <a:lnSpc>
                <a:spcPct val="90000"/>
              </a:lnSpc>
              <a:buNone/>
              <a:tabLst>
                <a:tab pos="0" algn="l"/>
              </a:tabLst>
            </a:pPr>
            <a:r>
              <a:rPr lang="en-IN" spc="-1">
                <a:solidFill>
                  <a:schemeClr val="lt1"/>
                </a:solidFill>
                <a:latin typeface="Aptos Display"/>
              </a:rPr>
              <a:t>MID</a:t>
            </a:r>
            <a:r>
              <a:rPr lang="en-IN" sz="4400" b="0" strike="noStrike" spc="-1">
                <a:solidFill>
                  <a:schemeClr val="lt1"/>
                </a:solidFill>
                <a:latin typeface="Aptos Display"/>
              </a:rPr>
              <a:t> EVALS</a:t>
            </a:r>
            <a:endParaRPr lang="en-US" sz="4400" b="0" strike="noStrike" spc="-1">
              <a:solidFill>
                <a:srgbClr val="000000"/>
              </a:solidFill>
              <a:latin typeface="Arial"/>
            </a:endParaRPr>
          </a:p>
        </p:txBody>
      </p:sp>
      <p:grpSp>
        <p:nvGrpSpPr>
          <p:cNvPr id="78" name="Graphic 38">
            <a:extLst>
              <a:ext uri="{C183D7F6-B498-43B3-948B-1728B52AA6E4}">
                <adec:decorative xmlns:adec="http://schemas.microsoft.com/office/drawing/2017/decorative" val="1"/>
              </a:ext>
            </a:extLst>
          </p:cNvPr>
          <p:cNvGrpSpPr/>
          <p:nvPr/>
        </p:nvGrpSpPr>
        <p:grpSpPr>
          <a:xfrm>
            <a:off x="0" y="203040"/>
            <a:ext cx="1909440" cy="708840"/>
            <a:chOff x="0" y="203040"/>
            <a:chExt cx="1909440" cy="708840"/>
          </a:xfrm>
        </p:grpSpPr>
        <p:sp>
          <p:nvSpPr>
            <p:cNvPr id="79" name="Freeform: Shape 10">
              <a:extLst>
                <a:ext uri="{C183D7F6-B498-43B3-948B-1728B52AA6E4}">
                  <adec:decorative xmlns:adec="http://schemas.microsoft.com/office/drawing/2017/decorative" val="1"/>
                </a:ext>
              </a:extLst>
            </p:cNvPr>
            <p:cNvSpPr/>
            <p:nvPr/>
          </p:nvSpPr>
          <p:spPr>
            <a:xfrm>
              <a:off x="0" y="203040"/>
              <a:ext cx="1909440" cy="273960"/>
            </a:xfrm>
            <a:custGeom>
              <a:avLst/>
              <a:gdLst>
                <a:gd name="textAreaLeft" fmla="*/ 0 w 1909440"/>
                <a:gd name="textAreaRight" fmla="*/ 1910160 w 1909440"/>
                <a:gd name="textAreaTop" fmla="*/ 0 h 273960"/>
                <a:gd name="textAreaBottom" fmla="*/ 274680 h 273960"/>
              </a:gdLst>
              <a:ahLst/>
              <a:cxnLst/>
              <a:rect l="textAreaLeft" t="textAreaTop" r="textAreaRight" b="textAreaBottom"/>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solidFill>
              <a:schemeClr val="bg1"/>
            </a:solidFill>
            <a:ln w="2532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0" name="Freeform: Shape 11">
              <a:extLst>
                <a:ext uri="{C183D7F6-B498-43B3-948B-1728B52AA6E4}">
                  <adec:decorative xmlns:adec="http://schemas.microsoft.com/office/drawing/2017/decorative" val="1"/>
                </a:ext>
              </a:extLst>
            </p:cNvPr>
            <p:cNvSpPr/>
            <p:nvPr/>
          </p:nvSpPr>
          <p:spPr>
            <a:xfrm>
              <a:off x="0" y="637920"/>
              <a:ext cx="1909440" cy="273960"/>
            </a:xfrm>
            <a:custGeom>
              <a:avLst/>
              <a:gdLst>
                <a:gd name="textAreaLeft" fmla="*/ 0 w 1909440"/>
                <a:gd name="textAreaRight" fmla="*/ 1910160 w 1909440"/>
                <a:gd name="textAreaTop" fmla="*/ 0 h 273960"/>
                <a:gd name="textAreaBottom" fmla="*/ 274680 h 273960"/>
              </a:gdLst>
              <a:ahLst/>
              <a:cxnLst/>
              <a:rect l="textAreaLeft" t="textAreaTop" r="textAreaRight" b="textAreaBottom"/>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solidFill>
              <a:schemeClr val="bg1"/>
            </a:solidFill>
            <a:ln w="2532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grpSp>
        <p:nvGrpSpPr>
          <p:cNvPr id="81" name="Graphic 4">
            <a:extLst>
              <a:ext uri="{C183D7F6-B498-43B3-948B-1728B52AA6E4}">
                <adec:decorative xmlns:adec="http://schemas.microsoft.com/office/drawing/2017/decorative" val="1"/>
              </a:ext>
            </a:extLst>
          </p:cNvPr>
          <p:cNvGrpSpPr/>
          <p:nvPr/>
        </p:nvGrpSpPr>
        <p:grpSpPr>
          <a:xfrm>
            <a:off x="4737600" y="2202840"/>
            <a:ext cx="974160" cy="974520"/>
            <a:chOff x="4737600" y="2202840"/>
            <a:chExt cx="974160" cy="974520"/>
          </a:xfrm>
        </p:grpSpPr>
        <p:sp>
          <p:nvSpPr>
            <p:cNvPr id="82" name="Freeform: Shape 14">
              <a:extLst>
                <a:ext uri="{C183D7F6-B498-43B3-948B-1728B52AA6E4}">
                  <adec:decorative xmlns:adec="http://schemas.microsoft.com/office/drawing/2017/decorative" val="1"/>
                </a:ext>
              </a:extLst>
            </p:cNvPr>
            <p:cNvSpPr/>
            <p:nvPr/>
          </p:nvSpPr>
          <p:spPr>
            <a:xfrm>
              <a:off x="4792320" y="2257920"/>
              <a:ext cx="206280" cy="206280"/>
            </a:xfrm>
            <a:custGeom>
              <a:avLst/>
              <a:gdLst>
                <a:gd name="textAreaLeft" fmla="*/ 0 w 206280"/>
                <a:gd name="textAreaRight" fmla="*/ 207000 w 206280"/>
                <a:gd name="textAreaTop" fmla="*/ 0 h 206280"/>
                <a:gd name="textAreaBottom" fmla="*/ 207000 h 206280"/>
              </a:gdLst>
              <a:ahLst/>
              <a:cxnLst/>
              <a:rect l="textAreaLeft" t="textAreaTop" r="textAreaRight" b="textAreaBottom"/>
              <a:pathLst>
                <a:path w="112966" h="112966">
                  <a:moveTo>
                    <a:pt x="112967" y="0"/>
                  </a:moveTo>
                  <a:lnTo>
                    <a:pt x="0" y="112967"/>
                  </a:lnTo>
                  <a:cubicBezTo>
                    <a:pt x="25356" y="64747"/>
                    <a:pt x="64747" y="25356"/>
                    <a:pt x="112967" y="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3" name="Freeform: Shape 15">
              <a:extLst>
                <a:ext uri="{C183D7F6-B498-43B3-948B-1728B52AA6E4}">
                  <adec:decorative xmlns:adec="http://schemas.microsoft.com/office/drawing/2017/decorative" val="1"/>
                </a:ext>
              </a:extLst>
            </p:cNvPr>
            <p:cNvSpPr/>
            <p:nvPr/>
          </p:nvSpPr>
          <p:spPr>
            <a:xfrm>
              <a:off x="4740840" y="2206440"/>
              <a:ext cx="421200" cy="421200"/>
            </a:xfrm>
            <a:custGeom>
              <a:avLst/>
              <a:gdLst>
                <a:gd name="textAreaLeft" fmla="*/ 0 w 421200"/>
                <a:gd name="textAreaRight" fmla="*/ 421920 w 421200"/>
                <a:gd name="textAreaTop" fmla="*/ 0 h 421200"/>
                <a:gd name="textAreaBottom" fmla="*/ 421920 h 421200"/>
              </a:gdLst>
              <a:ahLst/>
              <a:cxnLst/>
              <a:rect l="textAreaLeft" t="textAreaTop" r="textAreaRight" b="textAreaBottom"/>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4" name="Freeform: Shape 16">
              <a:extLst>
                <a:ext uri="{C183D7F6-B498-43B3-948B-1728B52AA6E4}">
                  <adec:decorative xmlns:adec="http://schemas.microsoft.com/office/drawing/2017/decorative" val="1"/>
                </a:ext>
              </a:extLst>
            </p:cNvPr>
            <p:cNvSpPr/>
            <p:nvPr/>
          </p:nvSpPr>
          <p:spPr>
            <a:xfrm>
              <a:off x="4737600" y="2202840"/>
              <a:ext cx="538200" cy="538200"/>
            </a:xfrm>
            <a:custGeom>
              <a:avLst/>
              <a:gdLst>
                <a:gd name="textAreaLeft" fmla="*/ 0 w 538200"/>
                <a:gd name="textAreaRight" fmla="*/ 538920 w 538200"/>
                <a:gd name="textAreaTop" fmla="*/ 0 h 538200"/>
                <a:gd name="textAreaBottom" fmla="*/ 538920 h 538200"/>
              </a:gdLst>
              <a:ahLst/>
              <a:cxnLst/>
              <a:rect l="textAreaLeft" t="textAreaTop" r="textAreaRight" b="textAreaBottom"/>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5" name="Freeform: Shape 17">
              <a:extLst>
                <a:ext uri="{C183D7F6-B498-43B3-948B-1728B52AA6E4}">
                  <adec:decorative xmlns:adec="http://schemas.microsoft.com/office/drawing/2017/decorative" val="1"/>
                </a:ext>
              </a:extLst>
            </p:cNvPr>
            <p:cNvSpPr/>
            <p:nvPr/>
          </p:nvSpPr>
          <p:spPr>
            <a:xfrm>
              <a:off x="4752000" y="2217240"/>
              <a:ext cx="617040" cy="617400"/>
            </a:xfrm>
            <a:custGeom>
              <a:avLst/>
              <a:gdLst>
                <a:gd name="textAreaLeft" fmla="*/ 0 w 617040"/>
                <a:gd name="textAreaRight" fmla="*/ 617760 w 617040"/>
                <a:gd name="textAreaTop" fmla="*/ 0 h 617400"/>
                <a:gd name="textAreaBottom" fmla="*/ 618120 h 617400"/>
              </a:gdLst>
              <a:ahLst/>
              <a:cxnLst/>
              <a:rect l="textAreaLeft" t="textAreaTop" r="textAreaRight" b="textAreaBottom"/>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6" name="Freeform: Shape 18">
              <a:extLst>
                <a:ext uri="{C183D7F6-B498-43B3-948B-1728B52AA6E4}">
                  <adec:decorative xmlns:adec="http://schemas.microsoft.com/office/drawing/2017/decorative" val="1"/>
                </a:ext>
              </a:extLst>
            </p:cNvPr>
            <p:cNvSpPr/>
            <p:nvPr/>
          </p:nvSpPr>
          <p:spPr>
            <a:xfrm>
              <a:off x="4781160" y="2246760"/>
              <a:ext cx="667440" cy="667440"/>
            </a:xfrm>
            <a:custGeom>
              <a:avLst/>
              <a:gdLst>
                <a:gd name="textAreaLeft" fmla="*/ 0 w 667440"/>
                <a:gd name="textAreaRight" fmla="*/ 668160 w 667440"/>
                <a:gd name="textAreaTop" fmla="*/ 0 h 667440"/>
                <a:gd name="textAreaBottom" fmla="*/ 668160 h 667440"/>
              </a:gdLst>
              <a:ahLst/>
              <a:cxnLst/>
              <a:rect l="textAreaLeft" t="textAreaTop" r="textAreaRight" b="textAreaBottom"/>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7" name="Freeform: Shape 19">
              <a:extLst>
                <a:ext uri="{C183D7F6-B498-43B3-948B-1728B52AA6E4}">
                  <adec:decorative xmlns:adec="http://schemas.microsoft.com/office/drawing/2017/decorative" val="1"/>
                </a:ext>
              </a:extLst>
            </p:cNvPr>
            <p:cNvSpPr/>
            <p:nvPr/>
          </p:nvSpPr>
          <p:spPr>
            <a:xfrm>
              <a:off x="4821840" y="2287440"/>
              <a:ext cx="695880" cy="695880"/>
            </a:xfrm>
            <a:custGeom>
              <a:avLst/>
              <a:gdLst>
                <a:gd name="textAreaLeft" fmla="*/ 0 w 695880"/>
                <a:gd name="textAreaRight" fmla="*/ 696600 w 695880"/>
                <a:gd name="textAreaTop" fmla="*/ 0 h 695880"/>
                <a:gd name="textAreaBottom" fmla="*/ 696600 h 695880"/>
              </a:gdLst>
              <a:ahLst/>
              <a:cxnLst/>
              <a:rect l="textAreaLeft" t="textAreaTop" r="textAreaRight" b="textAreaBottom"/>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8" name="Freeform: Shape 20">
              <a:extLst>
                <a:ext uri="{C183D7F6-B498-43B3-948B-1728B52AA6E4}">
                  <adec:decorative xmlns:adec="http://schemas.microsoft.com/office/drawing/2017/decorative" val="1"/>
                </a:ext>
              </a:extLst>
            </p:cNvPr>
            <p:cNvSpPr/>
            <p:nvPr/>
          </p:nvSpPr>
          <p:spPr>
            <a:xfrm>
              <a:off x="4872240" y="2337840"/>
              <a:ext cx="704880" cy="704880"/>
            </a:xfrm>
            <a:custGeom>
              <a:avLst/>
              <a:gdLst>
                <a:gd name="textAreaLeft" fmla="*/ 0 w 704880"/>
                <a:gd name="textAreaRight" fmla="*/ 705600 w 704880"/>
                <a:gd name="textAreaTop" fmla="*/ 0 h 704880"/>
                <a:gd name="textAreaBottom" fmla="*/ 705600 h 704880"/>
              </a:gdLst>
              <a:ahLst/>
              <a:cxnLst/>
              <a:rect l="textAreaLeft" t="textAreaTop" r="textAreaRight" b="textAreaBottom"/>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9" name="Freeform: Shape 21">
              <a:extLst>
                <a:ext uri="{C183D7F6-B498-43B3-948B-1728B52AA6E4}">
                  <adec:decorative xmlns:adec="http://schemas.microsoft.com/office/drawing/2017/decorative" val="1"/>
                </a:ext>
              </a:extLst>
            </p:cNvPr>
            <p:cNvSpPr/>
            <p:nvPr/>
          </p:nvSpPr>
          <p:spPr>
            <a:xfrm>
              <a:off x="4932360" y="2397240"/>
              <a:ext cx="695160" cy="695880"/>
            </a:xfrm>
            <a:custGeom>
              <a:avLst/>
              <a:gdLst>
                <a:gd name="textAreaLeft" fmla="*/ 0 w 695160"/>
                <a:gd name="textAreaRight" fmla="*/ 695880 w 695160"/>
                <a:gd name="textAreaTop" fmla="*/ 0 h 695880"/>
                <a:gd name="textAreaBottom" fmla="*/ 696600 h 695880"/>
              </a:gdLst>
              <a:ahLst/>
              <a:cxnLst/>
              <a:rect l="textAreaLeft" t="textAreaTop" r="textAreaRight" b="textAreaBottom"/>
              <a:pathLst>
                <a:path w="379761" h="380237">
                  <a:moveTo>
                    <a:pt x="372428" y="0"/>
                  </a:moveTo>
                  <a:cubicBezTo>
                    <a:pt x="374999" y="3239"/>
                    <a:pt x="377381" y="6572"/>
                    <a:pt x="379762" y="9525"/>
                  </a:cubicBezTo>
                  <a:lnTo>
                    <a:pt x="9525" y="380238"/>
                  </a:lnTo>
                  <a:cubicBezTo>
                    <a:pt x="6096" y="377857"/>
                    <a:pt x="2762" y="375476"/>
                    <a:pt x="0" y="372904"/>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90" name="Freeform: Shape 22">
              <a:extLst>
                <a:ext uri="{C183D7F6-B498-43B3-948B-1728B52AA6E4}">
                  <adec:decorative xmlns:adec="http://schemas.microsoft.com/office/drawing/2017/decorative" val="1"/>
                </a:ext>
              </a:extLst>
            </p:cNvPr>
            <p:cNvSpPr/>
            <p:nvPr/>
          </p:nvSpPr>
          <p:spPr>
            <a:xfrm>
              <a:off x="5000400" y="2466000"/>
              <a:ext cx="667800" cy="667800"/>
            </a:xfrm>
            <a:custGeom>
              <a:avLst/>
              <a:gdLst>
                <a:gd name="textAreaLeft" fmla="*/ 0 w 667800"/>
                <a:gd name="textAreaRight" fmla="*/ 668520 w 667800"/>
                <a:gd name="textAreaTop" fmla="*/ 0 h 667800"/>
                <a:gd name="textAreaBottom" fmla="*/ 668520 h 667800"/>
              </a:gdLst>
              <a:ahLst/>
              <a:cxnLst/>
              <a:rect l="textAreaLeft" t="textAreaTop" r="textAreaRight" b="textAreaBottom"/>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91" name="Freeform: Shape 23">
              <a:extLst>
                <a:ext uri="{C183D7F6-B498-43B3-948B-1728B52AA6E4}">
                  <adec:decorative xmlns:adec="http://schemas.microsoft.com/office/drawing/2017/decorative" val="1"/>
                </a:ext>
              </a:extLst>
            </p:cNvPr>
            <p:cNvSpPr/>
            <p:nvPr/>
          </p:nvSpPr>
          <p:spPr>
            <a:xfrm>
              <a:off x="5080320" y="2545920"/>
              <a:ext cx="617400" cy="617400"/>
            </a:xfrm>
            <a:custGeom>
              <a:avLst/>
              <a:gdLst>
                <a:gd name="textAreaLeft" fmla="*/ 0 w 617400"/>
                <a:gd name="textAreaRight" fmla="*/ 618120 w 617400"/>
                <a:gd name="textAreaTop" fmla="*/ 0 h 617400"/>
                <a:gd name="textAreaBottom" fmla="*/ 618120 h 617400"/>
              </a:gdLst>
              <a:ahLst/>
              <a:cxnLst/>
              <a:rect l="textAreaLeft" t="textAreaTop" r="textAreaRight" b="textAreaBottom"/>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92" name="Freeform: Shape 24">
              <a:extLst>
                <a:ext uri="{C183D7F6-B498-43B3-948B-1728B52AA6E4}">
                  <adec:decorative xmlns:adec="http://schemas.microsoft.com/office/drawing/2017/decorative" val="1"/>
                </a:ext>
              </a:extLst>
            </p:cNvPr>
            <p:cNvSpPr/>
            <p:nvPr/>
          </p:nvSpPr>
          <p:spPr>
            <a:xfrm>
              <a:off x="5173560" y="2639160"/>
              <a:ext cx="538200" cy="538200"/>
            </a:xfrm>
            <a:custGeom>
              <a:avLst/>
              <a:gdLst>
                <a:gd name="textAreaLeft" fmla="*/ 0 w 538200"/>
                <a:gd name="textAreaRight" fmla="*/ 538920 w 538200"/>
                <a:gd name="textAreaTop" fmla="*/ 0 h 538200"/>
                <a:gd name="textAreaBottom" fmla="*/ 538920 h 538200"/>
              </a:gdLst>
              <a:ahLst/>
              <a:cxnLst/>
              <a:rect l="textAreaLeft" t="textAreaTop" r="textAreaRight" b="textAreaBottom"/>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93" name="Freeform: Shape 25">
              <a:extLst>
                <a:ext uri="{C183D7F6-B498-43B3-948B-1728B52AA6E4}">
                  <adec:decorative xmlns:adec="http://schemas.microsoft.com/office/drawing/2017/decorative" val="1"/>
                </a:ext>
              </a:extLst>
            </p:cNvPr>
            <p:cNvSpPr/>
            <p:nvPr/>
          </p:nvSpPr>
          <p:spPr>
            <a:xfrm>
              <a:off x="5286960" y="2752560"/>
              <a:ext cx="421200" cy="421200"/>
            </a:xfrm>
            <a:custGeom>
              <a:avLst/>
              <a:gdLst>
                <a:gd name="textAreaLeft" fmla="*/ 0 w 421200"/>
                <a:gd name="textAreaRight" fmla="*/ 421920 w 421200"/>
                <a:gd name="textAreaTop" fmla="*/ 0 h 421200"/>
                <a:gd name="textAreaBottom" fmla="*/ 421920 h 421200"/>
              </a:gdLst>
              <a:ahLst/>
              <a:cxnLst/>
              <a:rect l="textAreaLeft" t="textAreaTop" r="textAreaRight" b="textAreaBottom"/>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94" name="Freeform: Shape 26">
              <a:extLst>
                <a:ext uri="{C183D7F6-B498-43B3-948B-1728B52AA6E4}">
                  <adec:decorative xmlns:adec="http://schemas.microsoft.com/office/drawing/2017/decorative" val="1"/>
                </a:ext>
              </a:extLst>
            </p:cNvPr>
            <p:cNvSpPr/>
            <p:nvPr/>
          </p:nvSpPr>
          <p:spPr>
            <a:xfrm>
              <a:off x="5450760" y="2916360"/>
              <a:ext cx="205920" cy="205920"/>
            </a:xfrm>
            <a:custGeom>
              <a:avLst/>
              <a:gdLst>
                <a:gd name="textAreaLeft" fmla="*/ 0 w 205920"/>
                <a:gd name="textAreaRight" fmla="*/ 206640 w 205920"/>
                <a:gd name="textAreaTop" fmla="*/ 0 h 205920"/>
                <a:gd name="textAreaBottom" fmla="*/ 206640 h 205920"/>
              </a:gdLst>
              <a:ahLst/>
              <a:cxnLst/>
              <a:rect l="textAreaLeft" t="textAreaTop" r="textAreaRight" b="textAreaBottom"/>
              <a:pathLst>
                <a:path w="112871" h="112871">
                  <a:moveTo>
                    <a:pt x="112871" y="0"/>
                  </a:moveTo>
                  <a:cubicBezTo>
                    <a:pt x="87618" y="48239"/>
                    <a:pt x="48239" y="87618"/>
                    <a:pt x="0" y="112871"/>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95" name="Oval 28">
            <a:extLst>
              <a:ext uri="{C183D7F6-B498-43B3-948B-1728B52AA6E4}">
                <adec:decorative xmlns:adec="http://schemas.microsoft.com/office/drawing/2017/decorative" val="1"/>
              </a:ext>
            </a:extLst>
          </p:cNvPr>
          <p:cNvSpPr/>
          <p:nvPr/>
        </p:nvSpPr>
        <p:spPr>
          <a:xfrm>
            <a:off x="599400" y="4752360"/>
            <a:ext cx="364320" cy="364320"/>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96" name="Oval 30">
            <a:extLst>
              <a:ext uri="{C183D7F6-B498-43B3-948B-1728B52AA6E4}">
                <adec:decorative xmlns:adec="http://schemas.microsoft.com/office/drawing/2017/decorative" val="1"/>
              </a:ext>
            </a:extLst>
          </p:cNvPr>
          <p:cNvSpPr/>
          <p:nvPr/>
        </p:nvSpPr>
        <p:spPr>
          <a:xfrm>
            <a:off x="599400" y="4752360"/>
            <a:ext cx="364320" cy="364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97" name="PlaceHolder 2"/>
          <p:cNvSpPr>
            <a:spLocks noGrp="1"/>
          </p:cNvSpPr>
          <p:nvPr>
            <p:ph/>
          </p:nvPr>
        </p:nvSpPr>
        <p:spPr>
          <a:xfrm>
            <a:off x="6234840" y="1130760"/>
            <a:ext cx="5216400" cy="4350600"/>
          </a:xfrm>
          <a:prstGeom prst="rect">
            <a:avLst/>
          </a:prstGeom>
          <a:noFill/>
          <a:ln w="0">
            <a:noFill/>
          </a:ln>
        </p:spPr>
        <p:txBody>
          <a:bodyPr lIns="91440" tIns="45720" rIns="91440" bIns="45720" anchor="t">
            <a:normAutofit lnSpcReduction="10000"/>
          </a:bodyPr>
          <a:lstStyle/>
          <a:p>
            <a:pPr indent="0" defTabSz="914400">
              <a:lnSpc>
                <a:spcPct val="90000"/>
              </a:lnSpc>
              <a:spcBef>
                <a:spcPts val="1001"/>
              </a:spcBef>
              <a:buNone/>
              <a:tabLst>
                <a:tab pos="0" algn="l"/>
              </a:tabLst>
            </a:pPr>
            <a:r>
              <a:rPr lang="en-IN" sz="2600" b="1" i="1" strike="noStrike" spc="-1">
                <a:solidFill>
                  <a:schemeClr val="lt1"/>
                </a:solidFill>
                <a:latin typeface="Aptos"/>
              </a:rPr>
              <a:t>Team Name- </a:t>
            </a:r>
            <a:r>
              <a:rPr lang="en-IN" sz="2600" b="1" i="1" strike="noStrike" spc="-1" err="1">
                <a:solidFill>
                  <a:schemeClr val="lt1"/>
                </a:solidFill>
                <a:latin typeface="Aptos"/>
              </a:rPr>
              <a:t>Sheta</a:t>
            </a:r>
            <a:r>
              <a:rPr lang="en-IN" sz="2600" b="1" i="1" strike="noStrike" spc="-1">
                <a:solidFill>
                  <a:schemeClr val="lt1"/>
                </a:solidFill>
                <a:latin typeface="Aptos"/>
              </a:rPr>
              <a:t> Ke </a:t>
            </a:r>
            <a:r>
              <a:rPr lang="en-IN" sz="2600" b="1" i="1" strike="noStrike" spc="-1" err="1">
                <a:solidFill>
                  <a:schemeClr val="lt1"/>
                </a:solidFill>
                <a:latin typeface="Aptos"/>
              </a:rPr>
              <a:t>Kptaanz</a:t>
            </a:r>
            <a:endParaRPr lang="en-US" sz="2600" b="0" strike="noStrike" spc="-1" err="1">
              <a:solidFill>
                <a:schemeClr val="lt1"/>
              </a:solidFill>
              <a:latin typeface="Arial"/>
            </a:endParaRPr>
          </a:p>
          <a:p>
            <a:pPr indent="0" defTabSz="914400">
              <a:lnSpc>
                <a:spcPct val="90000"/>
              </a:lnSpc>
              <a:spcBef>
                <a:spcPts val="1001"/>
              </a:spcBef>
              <a:buNone/>
              <a:tabLst>
                <a:tab pos="0" algn="l"/>
              </a:tabLst>
            </a:pPr>
            <a:r>
              <a:rPr lang="en-IN" sz="2600" b="1" i="1" strike="noStrike" spc="-1">
                <a:solidFill>
                  <a:schemeClr val="lt1"/>
                </a:solidFill>
                <a:latin typeface="Aptos"/>
              </a:rPr>
              <a:t>Name of Members-</a:t>
            </a:r>
            <a:endParaRPr lang="en-US" sz="2600" b="0" strike="noStrike" spc="-1">
              <a:solidFill>
                <a:schemeClr val="lt1"/>
              </a:solidFill>
              <a:latin typeface="Arial"/>
            </a:endParaRPr>
          </a:p>
          <a:p>
            <a:pPr marL="514350" indent="-514350" defTabSz="914400">
              <a:lnSpc>
                <a:spcPct val="90000"/>
              </a:lnSpc>
              <a:spcBef>
                <a:spcPts val="1001"/>
              </a:spcBef>
              <a:buClr>
                <a:srgbClr val="FFFFFF"/>
              </a:buClr>
              <a:buFont typeface="Arial"/>
              <a:buAutoNum type="arabicPeriod"/>
              <a:tabLst>
                <a:tab pos="0" algn="l"/>
              </a:tabLst>
            </a:pPr>
            <a:r>
              <a:rPr lang="en-IN" sz="2600" b="1" strike="noStrike" spc="-1">
                <a:solidFill>
                  <a:schemeClr val="lt1"/>
                </a:solidFill>
                <a:latin typeface="Aptos"/>
              </a:rPr>
              <a:t>Ayush </a:t>
            </a:r>
            <a:r>
              <a:rPr lang="en-IN" sz="2600" b="1" strike="noStrike" spc="-1" err="1">
                <a:solidFill>
                  <a:schemeClr val="lt1"/>
                </a:solidFill>
                <a:latin typeface="Aptos"/>
              </a:rPr>
              <a:t>Sheta</a:t>
            </a:r>
            <a:r>
              <a:rPr lang="en-IN" sz="2600" b="1" strike="noStrike" spc="-1">
                <a:solidFill>
                  <a:schemeClr val="lt1"/>
                </a:solidFill>
                <a:latin typeface="Aptos"/>
              </a:rPr>
              <a:t> </a:t>
            </a:r>
            <a:endParaRPr lang="en-US" sz="2600" b="0" strike="noStrike" spc="-1">
              <a:solidFill>
                <a:schemeClr val="lt1"/>
              </a:solidFill>
              <a:latin typeface="Arial"/>
              <a:cs typeface="Arial"/>
            </a:endParaRPr>
          </a:p>
          <a:p>
            <a:pPr indent="0" defTabSz="914400">
              <a:lnSpc>
                <a:spcPct val="90000"/>
              </a:lnSpc>
              <a:spcBef>
                <a:spcPts val="1001"/>
              </a:spcBef>
              <a:buNone/>
              <a:tabLst>
                <a:tab pos="0" algn="l"/>
              </a:tabLst>
            </a:pPr>
            <a:r>
              <a:rPr lang="en-IN" sz="2600" b="1" strike="noStrike" spc="-1">
                <a:solidFill>
                  <a:schemeClr val="lt1"/>
                </a:solidFill>
                <a:latin typeface="Aptos"/>
              </a:rPr>
              <a:t>2.   Kavya </a:t>
            </a:r>
            <a:r>
              <a:rPr lang="en-IN" sz="2600" b="1" strike="noStrike" spc="-1" err="1">
                <a:solidFill>
                  <a:schemeClr val="lt1"/>
                </a:solidFill>
                <a:latin typeface="Aptos"/>
              </a:rPr>
              <a:t>Bhalodi</a:t>
            </a:r>
            <a:r>
              <a:rPr lang="en-IN" sz="2600" b="1" strike="noStrike" spc="-1">
                <a:solidFill>
                  <a:schemeClr val="lt1"/>
                </a:solidFill>
                <a:latin typeface="Aptos"/>
              </a:rPr>
              <a:t> </a:t>
            </a:r>
            <a:endParaRPr lang="en-US" sz="2600" b="0" strike="noStrike" spc="-1">
              <a:solidFill>
                <a:schemeClr val="lt1"/>
              </a:solidFill>
              <a:latin typeface="Arial"/>
            </a:endParaRPr>
          </a:p>
          <a:p>
            <a:pPr indent="0" defTabSz="914400">
              <a:lnSpc>
                <a:spcPct val="90000"/>
              </a:lnSpc>
              <a:spcBef>
                <a:spcPts val="1001"/>
              </a:spcBef>
              <a:buNone/>
              <a:tabLst>
                <a:tab pos="0" algn="l"/>
              </a:tabLst>
            </a:pPr>
            <a:r>
              <a:rPr lang="en-IN" sz="2600" b="1" strike="noStrike" spc="-1">
                <a:solidFill>
                  <a:schemeClr val="lt1"/>
                </a:solidFill>
                <a:latin typeface="Aptos"/>
              </a:rPr>
              <a:t>3.  Shivam Gupta </a:t>
            </a:r>
            <a:endParaRPr lang="en-US" sz="2600" b="0" strike="noStrike" spc="-1">
              <a:solidFill>
                <a:schemeClr val="lt1"/>
              </a:solidFill>
              <a:latin typeface="Arial"/>
            </a:endParaRPr>
          </a:p>
          <a:p>
            <a:pPr indent="0" defTabSz="914400">
              <a:lnSpc>
                <a:spcPct val="90000"/>
              </a:lnSpc>
              <a:spcBef>
                <a:spcPts val="1001"/>
              </a:spcBef>
              <a:buNone/>
              <a:tabLst>
                <a:tab pos="0" algn="l"/>
              </a:tabLst>
            </a:pPr>
            <a:r>
              <a:rPr lang="en-IN" sz="2600" b="1" strike="noStrike" spc="-1">
                <a:solidFill>
                  <a:schemeClr val="lt1"/>
                </a:solidFill>
                <a:latin typeface="Aptos"/>
              </a:rPr>
              <a:t>4.  Soham Sadavarte </a:t>
            </a:r>
            <a:endParaRPr lang="en-US" sz="2600" b="0" strike="noStrike" spc="-1">
              <a:solidFill>
                <a:schemeClr val="lt1"/>
              </a:solidFill>
              <a:latin typeface="Arial"/>
            </a:endParaRPr>
          </a:p>
          <a:p>
            <a:pPr indent="0" defTabSz="914400">
              <a:lnSpc>
                <a:spcPct val="90000"/>
              </a:lnSpc>
              <a:spcBef>
                <a:spcPts val="1001"/>
              </a:spcBef>
              <a:buNone/>
              <a:tabLst>
                <a:tab pos="0" algn="l"/>
              </a:tabLst>
            </a:pPr>
            <a:endParaRPr lang="en-US" sz="2600" b="0" strike="noStrike" spc="-1">
              <a:solidFill>
                <a:srgbClr val="000000"/>
              </a:solidFill>
              <a:latin typeface="Arial"/>
            </a:endParaRPr>
          </a:p>
          <a:p>
            <a:pPr indent="0" defTabSz="914400">
              <a:lnSpc>
                <a:spcPct val="90000"/>
              </a:lnSpc>
              <a:spcBef>
                <a:spcPts val="1001"/>
              </a:spcBef>
              <a:buNone/>
              <a:tabLst>
                <a:tab pos="0" algn="l"/>
              </a:tabLst>
            </a:pPr>
            <a:r>
              <a:rPr lang="en-IN" sz="2600" b="1" i="1" u="sng" strike="noStrike" spc="-1">
                <a:solidFill>
                  <a:schemeClr val="lt1"/>
                </a:solidFill>
                <a:uFillTx/>
                <a:latin typeface="Aptos"/>
              </a:rPr>
              <a:t>Professor Name- Sachin Chaudhari</a:t>
            </a:r>
            <a:endParaRPr lang="en-US" sz="2600" b="0" strike="noStrike" spc="-1">
              <a:solidFill>
                <a:schemeClr val="lt1"/>
              </a:solidFill>
              <a:latin typeface="Arial"/>
            </a:endParaRPr>
          </a:p>
          <a:p>
            <a:pPr>
              <a:spcBef>
                <a:spcPts val="1001"/>
              </a:spcBef>
              <a:tabLst>
                <a:tab pos="0" algn="l"/>
              </a:tabLst>
            </a:pPr>
            <a:r>
              <a:rPr lang="en-IN" sz="2600" b="1" i="1" u="sng" spc="-1">
                <a:solidFill>
                  <a:schemeClr val="lt1"/>
                </a:solidFill>
                <a:latin typeface="Aptos"/>
              </a:rPr>
              <a:t>TA – Ansh Shah </a:t>
            </a:r>
            <a:endParaRPr lang="en-IN" sz="2600" b="1" i="1" u="sng" strike="noStrike" spc="-1">
              <a:solidFill>
                <a:schemeClr val="lt1"/>
              </a:solidFill>
              <a:latin typeface="Aptos"/>
            </a:endParaRPr>
          </a:p>
          <a:p>
            <a:pPr indent="0" defTabSz="914400">
              <a:lnSpc>
                <a:spcPct val="90000"/>
              </a:lnSpc>
              <a:spcBef>
                <a:spcPts val="1001"/>
              </a:spcBef>
              <a:buNone/>
              <a:tabLst>
                <a:tab pos="0" algn="l"/>
              </a:tabLst>
            </a:pPr>
            <a:endParaRPr lang="en-US" sz="2600" b="0" strike="noStrike" spc="-1">
              <a:solidFill>
                <a:srgbClr val="000000"/>
              </a:solidFill>
              <a:latin typeface="Arial"/>
            </a:endParaRPr>
          </a:p>
          <a:p>
            <a:pPr>
              <a:spcBef>
                <a:spcPts val="1001"/>
              </a:spcBef>
              <a:tabLst>
                <a:tab pos="0" algn="l"/>
              </a:tabLst>
            </a:pPr>
            <a:endParaRPr lang="en-US" sz="2600" spc="-1">
              <a:solidFill>
                <a:srgbClr val="000000"/>
              </a:solidFill>
              <a:latin typeface="Arial"/>
              <a:cs typeface="Arial"/>
            </a:endParaRPr>
          </a:p>
        </p:txBody>
      </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3" name="audio1.wav"/>
          </p:stSnd>
        </p:sndAc>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5D4D9-2B09-ACFB-8DCC-80834FF92760}"/>
              </a:ext>
            </a:extLst>
          </p:cNvPr>
          <p:cNvSpPr>
            <a:spLocks noGrp="1"/>
          </p:cNvSpPr>
          <p:nvPr>
            <p:ph type="title"/>
          </p:nvPr>
        </p:nvSpPr>
        <p:spPr/>
        <p:txBody>
          <a:bodyPr/>
          <a:lstStyle/>
          <a:p>
            <a:r>
              <a:rPr lang="en-US"/>
              <a:t>Model Deployment (contd.)</a:t>
            </a:r>
            <a:endParaRPr lang="en-IN"/>
          </a:p>
        </p:txBody>
      </p:sp>
      <p:sp>
        <p:nvSpPr>
          <p:cNvPr id="3" name="Content Placeholder 2">
            <a:extLst>
              <a:ext uri="{FF2B5EF4-FFF2-40B4-BE49-F238E27FC236}">
                <a16:creationId xmlns:a16="http://schemas.microsoft.com/office/drawing/2014/main" id="{254A425F-C9A2-DE23-D5CE-5E200FC6F009}"/>
              </a:ext>
            </a:extLst>
          </p:cNvPr>
          <p:cNvSpPr>
            <a:spLocks noGrp="1"/>
          </p:cNvSpPr>
          <p:nvPr>
            <p:ph idx="1"/>
          </p:nvPr>
        </p:nvSpPr>
        <p:spPr/>
        <p:txBody>
          <a:bodyPr/>
          <a:lstStyle/>
          <a:p>
            <a:pPr algn="l" rtl="0" fontAlgn="base"/>
            <a:r>
              <a:rPr lang="en-US" b="1" i="1">
                <a:effectLst/>
                <a:latin typeface="Calibri  Italic"/>
              </a:rPr>
              <a:t>3. </a:t>
            </a:r>
            <a:r>
              <a:rPr lang="en-US" b="1" i="1" u="sng">
                <a:effectLst/>
                <a:latin typeface="Calibri  Italic"/>
              </a:rPr>
              <a:t>SDK Integration:</a:t>
            </a:r>
            <a:r>
              <a:rPr lang="en-US" b="1" i="0" u="sng">
                <a:effectLst/>
                <a:latin typeface="Calibri  Italic"/>
              </a:rPr>
              <a:t> </a:t>
            </a:r>
            <a:endParaRPr lang="en-US" b="1" i="0" u="sng">
              <a:effectLst/>
              <a:latin typeface="Segoe UI" panose="020B0502040204020203" pitchFamily="34" charset="0"/>
            </a:endParaRPr>
          </a:p>
          <a:p>
            <a:pPr algn="l" rtl="0" fontAlgn="base"/>
            <a:r>
              <a:rPr lang="en-US" b="1" i="0">
                <a:effectLst/>
                <a:latin typeface="Arial" panose="020B0604020202020204" pitchFamily="34" charset="0"/>
              </a:rPr>
              <a:t>To run the model on the device, we integrated Qualcomm's Neural Processing SDK by adding the following dependency to our </a:t>
            </a:r>
            <a:r>
              <a:rPr lang="en-US" b="1" i="0" err="1">
                <a:effectLst/>
                <a:latin typeface="Arial" panose="020B0604020202020204" pitchFamily="34" charset="0"/>
              </a:rPr>
              <a:t>build.gradle.kts</a:t>
            </a:r>
            <a:r>
              <a:rPr lang="en-US" b="1" i="0">
                <a:effectLst/>
                <a:latin typeface="Arial" panose="020B0604020202020204" pitchFamily="34" charset="0"/>
              </a:rPr>
              <a:t> file (as we are using Kotlin DSL): </a:t>
            </a:r>
            <a:endParaRPr lang="en-US" b="1" i="0">
              <a:effectLst/>
              <a:latin typeface="Segoe UI" panose="020B0502040204020203" pitchFamily="34" charset="0"/>
            </a:endParaRPr>
          </a:p>
          <a:p>
            <a:pPr algn="l" rtl="0" fontAlgn="base"/>
            <a:r>
              <a:rPr lang="en-US" b="1" i="0">
                <a:effectLst/>
                <a:latin typeface="Arial" panose="020B0604020202020204" pitchFamily="34" charset="0"/>
              </a:rPr>
              <a:t>Kotlin </a:t>
            </a:r>
            <a:endParaRPr lang="en-US" b="1" i="0">
              <a:effectLst/>
              <a:latin typeface="Segoe UI" panose="020B0502040204020203" pitchFamily="34" charset="0"/>
            </a:endParaRPr>
          </a:p>
          <a:p>
            <a:pPr algn="l" rtl="0" fontAlgn="base"/>
            <a:r>
              <a:rPr lang="en-US" b="1" i="0">
                <a:effectLst/>
                <a:latin typeface="Arial" panose="020B0604020202020204" pitchFamily="34" charset="0"/>
              </a:rPr>
              <a:t>dependencies { implementation("com.qualcomm.qti.neuralnetwork:neural-network:1.23.0") </a:t>
            </a:r>
            <a:endParaRPr lang="en-US" b="1" i="0">
              <a:effectLst/>
              <a:latin typeface="Segoe UI" panose="020B0502040204020203" pitchFamily="34" charset="0"/>
            </a:endParaRPr>
          </a:p>
          <a:p>
            <a:pPr algn="l" rtl="0" fontAlgn="base"/>
            <a:r>
              <a:rPr lang="en-US" b="1" i="0">
                <a:effectLst/>
                <a:latin typeface="Arial" panose="020B0604020202020204" pitchFamily="34" charset="0"/>
              </a:rPr>
              <a:t>} </a:t>
            </a:r>
            <a:endParaRPr lang="en-US" b="1" i="0">
              <a:effectLst/>
              <a:latin typeface="Segoe UI" panose="020B0502040204020203" pitchFamily="34" charset="0"/>
            </a:endParaRPr>
          </a:p>
          <a:p>
            <a:pPr algn="l" rtl="0" fontAlgn="base"/>
            <a:r>
              <a:rPr lang="en-US" b="1" i="0">
                <a:effectLst/>
                <a:latin typeface="Arial" panose="020B0604020202020204" pitchFamily="34" charset="0"/>
              </a:rPr>
              <a:t>We synced the project to ensure that all the dependencies were correctly implemented without errors. </a:t>
            </a:r>
            <a:endParaRPr lang="en-US" b="1" i="0">
              <a:effectLst/>
              <a:latin typeface="Segoe UI" panose="020B0502040204020203" pitchFamily="34" charset="0"/>
            </a:endParaRPr>
          </a:p>
          <a:p>
            <a:endParaRPr lang="en-IN"/>
          </a:p>
        </p:txBody>
      </p:sp>
    </p:spTree>
    <p:extLst>
      <p:ext uri="{BB962C8B-B14F-4D97-AF65-F5344CB8AC3E}">
        <p14:creationId xmlns:p14="http://schemas.microsoft.com/office/powerpoint/2010/main" val="119697870"/>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3" name="explode.wav"/>
          </p:stSnd>
        </p:sndAc>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F3AD1-853C-2D8E-7EA6-FC230E955832}"/>
              </a:ext>
            </a:extLst>
          </p:cNvPr>
          <p:cNvSpPr>
            <a:spLocks noGrp="1"/>
          </p:cNvSpPr>
          <p:nvPr>
            <p:ph type="title"/>
          </p:nvPr>
        </p:nvSpPr>
        <p:spPr/>
        <p:txBody>
          <a:bodyPr/>
          <a:lstStyle/>
          <a:p>
            <a:r>
              <a:rPr lang="en-US"/>
              <a:t>Model Deployment (contd.)</a:t>
            </a:r>
            <a:endParaRPr lang="en-IN"/>
          </a:p>
        </p:txBody>
      </p:sp>
      <p:sp>
        <p:nvSpPr>
          <p:cNvPr id="3" name="Content Placeholder 2">
            <a:extLst>
              <a:ext uri="{FF2B5EF4-FFF2-40B4-BE49-F238E27FC236}">
                <a16:creationId xmlns:a16="http://schemas.microsoft.com/office/drawing/2014/main" id="{848A5D1D-46F4-990A-194D-55F6F55DC2B2}"/>
              </a:ext>
            </a:extLst>
          </p:cNvPr>
          <p:cNvSpPr>
            <a:spLocks noGrp="1"/>
          </p:cNvSpPr>
          <p:nvPr>
            <p:ph idx="1"/>
          </p:nvPr>
        </p:nvSpPr>
        <p:spPr/>
        <p:txBody>
          <a:bodyPr>
            <a:normAutofit lnSpcReduction="10000"/>
          </a:bodyPr>
          <a:lstStyle/>
          <a:p>
            <a:pPr algn="l" rtl="0" fontAlgn="base"/>
            <a:r>
              <a:rPr lang="en-US" sz="2400" b="1" i="1">
                <a:effectLst/>
                <a:latin typeface="Calibri" panose="020F0502020204030204" pitchFamily="34" charset="0"/>
              </a:rPr>
              <a:t>4.  </a:t>
            </a:r>
            <a:r>
              <a:rPr lang="en-US" sz="2400" b="1" i="1" u="sng">
                <a:effectLst/>
                <a:latin typeface="Calibri" panose="020F0502020204030204" pitchFamily="34" charset="0"/>
              </a:rPr>
              <a:t>Model Loading and Execution</a:t>
            </a:r>
            <a:r>
              <a:rPr lang="en-US" sz="2400" b="1" i="0" u="sng">
                <a:effectLst/>
                <a:latin typeface="Calibri" panose="020F0502020204030204" pitchFamily="34" charset="0"/>
              </a:rPr>
              <a:t> </a:t>
            </a:r>
            <a:endParaRPr lang="en-US" sz="2400" b="1" i="0" u="sng">
              <a:effectLst/>
              <a:latin typeface="Segoe UI" panose="020B0502040204020203" pitchFamily="34" charset="0"/>
            </a:endParaRPr>
          </a:p>
          <a:p>
            <a:pPr algn="l" rtl="0" fontAlgn="base"/>
            <a:r>
              <a:rPr lang="en-US" sz="2400" b="1" i="0">
                <a:effectLst/>
                <a:latin typeface="Arial" panose="020B0604020202020204" pitchFamily="34" charset="0"/>
              </a:rPr>
              <a:t>To run the .</a:t>
            </a:r>
            <a:r>
              <a:rPr lang="en-US" sz="2400" b="1" i="0" err="1">
                <a:effectLst/>
                <a:latin typeface="Arial" panose="020B0604020202020204" pitchFamily="34" charset="0"/>
              </a:rPr>
              <a:t>dlc</a:t>
            </a:r>
            <a:r>
              <a:rPr lang="en-US" sz="2400" b="1" i="0">
                <a:effectLst/>
                <a:latin typeface="Arial" panose="020B0604020202020204" pitchFamily="34" charset="0"/>
              </a:rPr>
              <a:t> model, we followed these steps: </a:t>
            </a:r>
            <a:endParaRPr lang="en-US" sz="2400" b="1" i="0">
              <a:effectLst/>
              <a:latin typeface="Segoe UI" panose="020B0502040204020203" pitchFamily="34" charset="0"/>
            </a:endParaRPr>
          </a:p>
          <a:p>
            <a:pPr algn="l" rtl="0" fontAlgn="base"/>
            <a:r>
              <a:rPr lang="en-US" sz="2400" b="1" i="0">
                <a:effectLst/>
                <a:latin typeface="Arial" panose="020B0604020202020204" pitchFamily="34" charset="0"/>
              </a:rPr>
              <a:t> </a:t>
            </a:r>
            <a:r>
              <a:rPr lang="en-US" sz="2400" b="1" i="0" err="1">
                <a:effectLst/>
                <a:latin typeface="Arial" panose="020B0604020202020204" pitchFamily="34" charset="0"/>
              </a:rPr>
              <a:t>ModelRunner</a:t>
            </a:r>
            <a:r>
              <a:rPr lang="en-US" sz="2400" b="1" i="0">
                <a:effectLst/>
                <a:latin typeface="Arial" panose="020B0604020202020204" pitchFamily="34" charset="0"/>
              </a:rPr>
              <a:t> Class Creation: We created a new Kotlin class </a:t>
            </a:r>
            <a:r>
              <a:rPr lang="en-US" sz="2400" b="1" i="0" err="1">
                <a:effectLst/>
                <a:latin typeface="Arial" panose="020B0604020202020204" pitchFamily="34" charset="0"/>
              </a:rPr>
              <a:t>ModelRunner.kt</a:t>
            </a:r>
            <a:r>
              <a:rPr lang="en-US" sz="2400" b="1" i="0">
                <a:effectLst/>
                <a:latin typeface="Arial" panose="020B0604020202020204" pitchFamily="34" charset="0"/>
              </a:rPr>
              <a:t> in the </a:t>
            </a:r>
            <a:r>
              <a:rPr lang="en-US" sz="2400" b="1" i="0" err="1">
                <a:effectLst/>
                <a:latin typeface="Arial" panose="020B0604020202020204" pitchFamily="34" charset="0"/>
              </a:rPr>
              <a:t>com.example.esw</a:t>
            </a:r>
            <a:r>
              <a:rPr lang="en-US" sz="2400" b="1" i="0">
                <a:effectLst/>
                <a:latin typeface="Arial" panose="020B0604020202020204" pitchFamily="34" charset="0"/>
              </a:rPr>
              <a:t> package. This class manages model loading, execution, and resource management. The class was designed to load the model from the assets folder, run the model on input data, and then release resources upon completion. </a:t>
            </a:r>
            <a:endParaRPr lang="en-US" sz="2400" b="1" i="0">
              <a:effectLst/>
              <a:latin typeface="Segoe UI" panose="020B0502040204020203" pitchFamily="34" charset="0"/>
            </a:endParaRPr>
          </a:p>
          <a:p>
            <a:pPr algn="l" rtl="0" fontAlgn="base"/>
            <a:r>
              <a:rPr lang="en-US" sz="2400" b="1" i="0">
                <a:effectLst/>
                <a:latin typeface="Calibri" panose="020F0502020204030204" pitchFamily="34" charset="0"/>
              </a:rPr>
              <a:t> </a:t>
            </a:r>
            <a:endParaRPr lang="en-US" sz="2400" b="1" i="0">
              <a:effectLst/>
              <a:latin typeface="Segoe UI" panose="020B0502040204020203" pitchFamily="34" charset="0"/>
            </a:endParaRPr>
          </a:p>
          <a:p>
            <a:pPr algn="l" rtl="0" fontAlgn="base"/>
            <a:endParaRPr lang="en-US" b="1" i="0">
              <a:solidFill>
                <a:srgbClr val="082A75"/>
              </a:solidFill>
              <a:effectLst/>
              <a:latin typeface="Segoe UI" panose="020B0502040204020203" pitchFamily="34" charset="0"/>
            </a:endParaRPr>
          </a:p>
          <a:p>
            <a:pPr marL="0" indent="0">
              <a:buNone/>
            </a:pPr>
            <a:endParaRPr lang="en-IN"/>
          </a:p>
        </p:txBody>
      </p:sp>
    </p:spTree>
    <p:extLst>
      <p:ext uri="{BB962C8B-B14F-4D97-AF65-F5344CB8AC3E}">
        <p14:creationId xmlns:p14="http://schemas.microsoft.com/office/powerpoint/2010/main" val="650004744"/>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3" name="explode.wav"/>
          </p:stSnd>
        </p:sndAc>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20F88-A13B-DB07-3438-4CAC9C07A475}"/>
              </a:ext>
            </a:extLst>
          </p:cNvPr>
          <p:cNvSpPr>
            <a:spLocks noGrp="1"/>
          </p:cNvSpPr>
          <p:nvPr>
            <p:ph type="title"/>
          </p:nvPr>
        </p:nvSpPr>
        <p:spPr/>
        <p:txBody>
          <a:bodyPr/>
          <a:lstStyle/>
          <a:p>
            <a:r>
              <a:rPr lang="en-US"/>
              <a:t>Model Deployment </a:t>
            </a:r>
            <a:endParaRPr lang="en-IN"/>
          </a:p>
        </p:txBody>
      </p:sp>
      <p:sp>
        <p:nvSpPr>
          <p:cNvPr id="3" name="Content Placeholder 2">
            <a:extLst>
              <a:ext uri="{FF2B5EF4-FFF2-40B4-BE49-F238E27FC236}">
                <a16:creationId xmlns:a16="http://schemas.microsoft.com/office/drawing/2014/main" id="{2C55AA41-A10F-AC5F-7F30-8081BE5AB16F}"/>
              </a:ext>
            </a:extLst>
          </p:cNvPr>
          <p:cNvSpPr>
            <a:spLocks noGrp="1"/>
          </p:cNvSpPr>
          <p:nvPr>
            <p:ph idx="1"/>
          </p:nvPr>
        </p:nvSpPr>
        <p:spPr/>
        <p:txBody>
          <a:bodyPr/>
          <a:lstStyle/>
          <a:p>
            <a:r>
              <a:rPr lang="en-US" sz="2800"/>
              <a:t>We also tried to deploy our model using </a:t>
            </a:r>
            <a:r>
              <a:rPr lang="en-US" sz="2800" err="1"/>
              <a:t>Jupyter</a:t>
            </a:r>
            <a:r>
              <a:rPr lang="en-US" sz="2800"/>
              <a:t> notebook when the former method failed (using Android Studio App) to give us the  desired results. </a:t>
            </a:r>
          </a:p>
          <a:p>
            <a:r>
              <a:rPr lang="en-US" sz="2800"/>
              <a:t>For implementing this method we watched the Qualcomm tutorial on how to deploy the YOLO-NAS (closely related to YOLO-V8) model on QIDK kit</a:t>
            </a:r>
            <a:r>
              <a:rPr lang="en-US"/>
              <a:t>.</a:t>
            </a:r>
          </a:p>
        </p:txBody>
      </p:sp>
    </p:spTree>
    <p:extLst>
      <p:ext uri="{BB962C8B-B14F-4D97-AF65-F5344CB8AC3E}">
        <p14:creationId xmlns:p14="http://schemas.microsoft.com/office/powerpoint/2010/main" val="1531237313"/>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3" name="explode.wav"/>
          </p:stSnd>
        </p:sndAc>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97E49-75E4-50B4-8C58-24F7BF6EF9E9}"/>
              </a:ext>
            </a:extLst>
          </p:cNvPr>
          <p:cNvSpPr>
            <a:spLocks noGrp="1"/>
          </p:cNvSpPr>
          <p:nvPr>
            <p:ph type="title"/>
          </p:nvPr>
        </p:nvSpPr>
        <p:spPr/>
        <p:txBody>
          <a:bodyPr/>
          <a:lstStyle/>
          <a:p>
            <a:r>
              <a:rPr lang="en-US"/>
              <a:t>Model Deployment (contd.)</a:t>
            </a:r>
            <a:endParaRPr lang="en-IN"/>
          </a:p>
        </p:txBody>
      </p:sp>
      <p:sp>
        <p:nvSpPr>
          <p:cNvPr id="3" name="Content Placeholder 2">
            <a:extLst>
              <a:ext uri="{FF2B5EF4-FFF2-40B4-BE49-F238E27FC236}">
                <a16:creationId xmlns:a16="http://schemas.microsoft.com/office/drawing/2014/main" id="{7BB815D4-925E-0D6A-12C8-CE585AD9AC38}"/>
              </a:ext>
            </a:extLst>
          </p:cNvPr>
          <p:cNvSpPr>
            <a:spLocks noGrp="1"/>
          </p:cNvSpPr>
          <p:nvPr>
            <p:ph idx="1"/>
          </p:nvPr>
        </p:nvSpPr>
        <p:spPr/>
        <p:txBody>
          <a:bodyPr>
            <a:normAutofit lnSpcReduction="10000"/>
          </a:bodyPr>
          <a:lstStyle/>
          <a:p>
            <a:r>
              <a:rPr lang="en-US" sz="2200"/>
              <a:t>We executed the following steps sequentially:</a:t>
            </a:r>
          </a:p>
          <a:p>
            <a:pPr marL="742950" lvl="1" indent="-285750">
              <a:lnSpc>
                <a:spcPct val="115000"/>
              </a:lnSpc>
              <a:spcAft>
                <a:spcPts val="700"/>
              </a:spcAft>
              <a:buFont typeface="Wingdings" panose="05000000000000000000" pitchFamily="2" charset="2"/>
              <a:buChar char=""/>
              <a:tabLst>
                <a:tab pos="900430" algn="l"/>
              </a:tabLst>
            </a:pPr>
            <a:r>
              <a:rPr lang="en-US" sz="2200" b="1" kern="100">
                <a:effectLst/>
                <a:latin typeface="Aptos" panose="020B0004020202020204" pitchFamily="34" charset="0"/>
                <a:ea typeface="Noto Serif CJK SC"/>
                <a:cs typeface="Noto Sans Devanagari" panose="020B0502040504020204" pitchFamily="34" charset="0"/>
              </a:rPr>
              <a:t>Model Conversion to ONNX</a:t>
            </a:r>
            <a:r>
              <a:rPr lang="en-US" sz="2200" kern="100">
                <a:effectLst/>
                <a:latin typeface="Aptos" panose="020B0004020202020204" pitchFamily="34" charset="0"/>
                <a:ea typeface="Noto Serif CJK SC"/>
                <a:cs typeface="OpenSymbol"/>
              </a:rPr>
              <a:t>: The </a:t>
            </a:r>
            <a:r>
              <a:rPr lang="en-US" sz="2200" kern="100" err="1">
                <a:effectLst/>
                <a:latin typeface="Aptos" panose="020B0004020202020204" pitchFamily="34" charset="0"/>
                <a:ea typeface="Noto Serif CJK SC"/>
                <a:cs typeface="OpenSymbol"/>
              </a:rPr>
              <a:t>PyTorch</a:t>
            </a:r>
            <a:r>
              <a:rPr lang="en-US" sz="2200" kern="100">
                <a:effectLst/>
                <a:latin typeface="Aptos" panose="020B0004020202020204" pitchFamily="34" charset="0"/>
                <a:ea typeface="Noto Serif CJK SC"/>
                <a:cs typeface="OpenSymbol"/>
              </a:rPr>
              <a:t> model was converted to ONNX format, which keeps the model structure intact across different frameworks.</a:t>
            </a:r>
            <a:endParaRPr lang="en-IN" sz="2200" kern="100">
              <a:effectLst/>
              <a:latin typeface="Aptos" panose="020B0004020202020204" pitchFamily="34" charset="0"/>
              <a:ea typeface="Noto Serif CJK SC"/>
              <a:cs typeface="OpenSymbol"/>
            </a:endParaRPr>
          </a:p>
          <a:p>
            <a:pPr marL="742950" lvl="1" indent="-285750">
              <a:lnSpc>
                <a:spcPct val="115000"/>
              </a:lnSpc>
              <a:spcAft>
                <a:spcPts val="700"/>
              </a:spcAft>
              <a:buFont typeface="Wingdings" panose="05000000000000000000" pitchFamily="2" charset="2"/>
              <a:buChar char=""/>
              <a:tabLst>
                <a:tab pos="900430" algn="l"/>
              </a:tabLst>
            </a:pPr>
            <a:r>
              <a:rPr lang="en-US" sz="2200" b="1" kern="100">
                <a:effectLst/>
                <a:latin typeface="Aptos" panose="020B0004020202020204" pitchFamily="34" charset="0"/>
                <a:ea typeface="Noto Serif CJK SC"/>
                <a:cs typeface="Noto Sans Devanagari" panose="020B0502040504020204" pitchFamily="34" charset="0"/>
              </a:rPr>
              <a:t>ONNX to DLC Conversion</a:t>
            </a:r>
            <a:r>
              <a:rPr lang="en-US" sz="2200" kern="100">
                <a:effectLst/>
                <a:latin typeface="Aptos" panose="020B0004020202020204" pitchFamily="34" charset="0"/>
                <a:ea typeface="Noto Serif CJK SC"/>
                <a:cs typeface="OpenSymbol"/>
              </a:rPr>
              <a:t>: Using Qualcomm's SNPE tool, the ONNX model was converted to DLC format, optimized for Qualcomm hardware.</a:t>
            </a:r>
            <a:endParaRPr lang="en-IN" sz="2200" kern="100">
              <a:effectLst/>
              <a:latin typeface="Aptos" panose="020B0004020202020204" pitchFamily="34" charset="0"/>
              <a:ea typeface="Noto Serif CJK SC"/>
              <a:cs typeface="OpenSymbol"/>
            </a:endParaRPr>
          </a:p>
          <a:p>
            <a:pPr marL="742950" lvl="1" indent="-285750">
              <a:lnSpc>
                <a:spcPct val="115000"/>
              </a:lnSpc>
              <a:spcAft>
                <a:spcPts val="700"/>
              </a:spcAft>
              <a:buFont typeface="Wingdings" panose="05000000000000000000" pitchFamily="2" charset="2"/>
              <a:buChar char=""/>
              <a:tabLst>
                <a:tab pos="900430" algn="l"/>
              </a:tabLst>
            </a:pPr>
            <a:r>
              <a:rPr lang="en-US" sz="2200" b="1" kern="100">
                <a:effectLst/>
                <a:latin typeface="Aptos" panose="020B0004020202020204" pitchFamily="34" charset="0"/>
                <a:ea typeface="Noto Serif CJK SC"/>
                <a:cs typeface="Noto Sans Devanagari" panose="020B0502040504020204" pitchFamily="34" charset="0"/>
              </a:rPr>
              <a:t>Model Quantization</a:t>
            </a:r>
            <a:r>
              <a:rPr lang="en-US" sz="2200" kern="100">
                <a:effectLst/>
                <a:latin typeface="Aptos" panose="020B0004020202020204" pitchFamily="34" charset="0"/>
                <a:ea typeface="Noto Serif CJK SC"/>
                <a:cs typeface="OpenSymbol"/>
              </a:rPr>
              <a:t>: The DLC model was quantized to make it faster and more efficient for use on edge devices, with minimal accuracy loss.</a:t>
            </a:r>
            <a:endParaRPr lang="en-IN" sz="2200" kern="100">
              <a:effectLst/>
              <a:latin typeface="Aptos" panose="020B0004020202020204" pitchFamily="34" charset="0"/>
              <a:ea typeface="Noto Serif CJK SC"/>
              <a:cs typeface="OpenSymbol"/>
            </a:endParaRPr>
          </a:p>
          <a:p>
            <a:endParaRPr lang="en-IN"/>
          </a:p>
        </p:txBody>
      </p:sp>
    </p:spTree>
    <p:extLst>
      <p:ext uri="{BB962C8B-B14F-4D97-AF65-F5344CB8AC3E}">
        <p14:creationId xmlns:p14="http://schemas.microsoft.com/office/powerpoint/2010/main" val="1113125167"/>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3" name="explode.wav"/>
          </p:stSnd>
        </p:sndAc>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B9193B-3A5B-A994-A55E-210FEE966AB5}"/>
              </a:ext>
            </a:extLst>
          </p:cNvPr>
          <p:cNvSpPr>
            <a:spLocks noGrp="1"/>
          </p:cNvSpPr>
          <p:nvPr>
            <p:ph type="title"/>
          </p:nvPr>
        </p:nvSpPr>
        <p:spPr/>
        <p:txBody>
          <a:bodyPr/>
          <a:lstStyle/>
          <a:p>
            <a:r>
              <a:rPr lang="en-US"/>
              <a:t>Model Deployment (contd.)</a:t>
            </a:r>
            <a:endParaRPr lang="en-IN"/>
          </a:p>
        </p:txBody>
      </p:sp>
      <p:sp>
        <p:nvSpPr>
          <p:cNvPr id="3" name="Content Placeholder 2">
            <a:extLst>
              <a:ext uri="{FF2B5EF4-FFF2-40B4-BE49-F238E27FC236}">
                <a16:creationId xmlns:a16="http://schemas.microsoft.com/office/drawing/2014/main" id="{6CD4EEF9-DEF5-2B73-C3A6-8B005FBCA7F3}"/>
              </a:ext>
            </a:extLst>
          </p:cNvPr>
          <p:cNvSpPr>
            <a:spLocks noGrp="1"/>
          </p:cNvSpPr>
          <p:nvPr>
            <p:ph idx="1"/>
          </p:nvPr>
        </p:nvSpPr>
        <p:spPr/>
        <p:txBody>
          <a:bodyPr/>
          <a:lstStyle/>
          <a:p>
            <a:pPr marL="742950" lvl="1" indent="-285750">
              <a:lnSpc>
                <a:spcPct val="115000"/>
              </a:lnSpc>
              <a:spcAft>
                <a:spcPts val="700"/>
              </a:spcAft>
              <a:buFont typeface="Wingdings" panose="05000000000000000000" pitchFamily="2" charset="2"/>
              <a:buChar char=""/>
              <a:tabLst>
                <a:tab pos="900430" algn="l"/>
              </a:tabLst>
            </a:pPr>
            <a:r>
              <a:rPr lang="en-US" sz="2200" b="1" kern="100">
                <a:effectLst/>
                <a:latin typeface="Aptos" panose="020B0004020202020204" pitchFamily="34" charset="0"/>
                <a:ea typeface="Noto Serif CJK SC"/>
                <a:cs typeface="Noto Sans Devanagari" panose="020B0502040504020204" pitchFamily="34" charset="0"/>
              </a:rPr>
              <a:t>Input Data Preparation</a:t>
            </a:r>
            <a:r>
              <a:rPr lang="en-US" sz="2200" kern="100">
                <a:effectLst/>
                <a:latin typeface="Aptos" panose="020B0004020202020204" pitchFamily="34" charset="0"/>
                <a:ea typeface="Noto Serif CJK SC"/>
                <a:cs typeface="OpenSymbol"/>
              </a:rPr>
              <a:t>: Images were converted into .raw format to be compatible with the QIDK kit for testing.</a:t>
            </a:r>
            <a:endParaRPr lang="en-IN" sz="2200" kern="100">
              <a:effectLst/>
              <a:latin typeface="Aptos" panose="020B0004020202020204" pitchFamily="34" charset="0"/>
              <a:ea typeface="Noto Serif CJK SC"/>
              <a:cs typeface="OpenSymbol"/>
            </a:endParaRPr>
          </a:p>
          <a:p>
            <a:pPr marL="742950" lvl="1" indent="-285750">
              <a:lnSpc>
                <a:spcPct val="115000"/>
              </a:lnSpc>
              <a:spcAft>
                <a:spcPts val="700"/>
              </a:spcAft>
              <a:buFont typeface="Wingdings" panose="05000000000000000000" pitchFamily="2" charset="2"/>
              <a:buChar char=""/>
              <a:tabLst>
                <a:tab pos="900430" algn="l"/>
              </a:tabLst>
            </a:pPr>
            <a:r>
              <a:rPr lang="en-US" sz="2200" b="1" kern="100">
                <a:effectLst/>
                <a:latin typeface="Aptos" panose="020B0004020202020204" pitchFamily="34" charset="0"/>
                <a:ea typeface="Noto Serif CJK SC"/>
                <a:cs typeface="Noto Sans Devanagari" panose="020B0502040504020204" pitchFamily="34" charset="0"/>
              </a:rPr>
              <a:t>Deployment on QIDK Kit</a:t>
            </a:r>
            <a:r>
              <a:rPr lang="en-US" sz="2200" kern="100">
                <a:effectLst/>
                <a:latin typeface="Aptos" panose="020B0004020202020204" pitchFamily="34" charset="0"/>
                <a:ea typeface="Noto Serif CJK SC"/>
                <a:cs typeface="OpenSymbol"/>
              </a:rPr>
              <a:t>: The model and input images were uploaded to the QIDK kit, but the model didn’t work as expected during testing.</a:t>
            </a:r>
            <a:endParaRPr lang="en-IN" sz="2200" kern="100">
              <a:effectLst/>
              <a:latin typeface="Aptos" panose="020B0004020202020204" pitchFamily="34" charset="0"/>
              <a:ea typeface="Noto Serif CJK SC"/>
              <a:cs typeface="OpenSymbol"/>
            </a:endParaRPr>
          </a:p>
          <a:p>
            <a:pPr marL="742950" lvl="1" indent="-285750">
              <a:lnSpc>
                <a:spcPct val="115000"/>
              </a:lnSpc>
              <a:spcAft>
                <a:spcPts val="700"/>
              </a:spcAft>
              <a:buFont typeface="Wingdings" panose="05000000000000000000" pitchFamily="2" charset="2"/>
              <a:buChar char=""/>
              <a:tabLst>
                <a:tab pos="900430" algn="l"/>
              </a:tabLst>
            </a:pPr>
            <a:r>
              <a:rPr lang="en-US" sz="2200" b="1" kern="100">
                <a:effectLst/>
                <a:latin typeface="Aptos" panose="020B0004020202020204" pitchFamily="34" charset="0"/>
                <a:ea typeface="Noto Serif CJK SC"/>
                <a:cs typeface="Noto Sans Devanagari" panose="020B0502040504020204" pitchFamily="34" charset="0"/>
              </a:rPr>
              <a:t>Troubleshooting</a:t>
            </a:r>
            <a:r>
              <a:rPr lang="en-US" sz="2200" kern="100">
                <a:effectLst/>
                <a:latin typeface="Aptos" panose="020B0004020202020204" pitchFamily="34" charset="0"/>
                <a:ea typeface="Noto Serif CJK SC"/>
                <a:cs typeface="OpenSymbol"/>
              </a:rPr>
              <a:t>: The issue could be due to data compatibility or hardware-specific problems, and further testing is needed to find the solution</a:t>
            </a:r>
            <a:r>
              <a:rPr lang="en-US" sz="1800" kern="100">
                <a:effectLst/>
                <a:latin typeface="Symbol" panose="05050102010706020507" pitchFamily="18" charset="2"/>
                <a:ea typeface="Noto Serif CJK SC"/>
                <a:cs typeface="OpenSymbol"/>
              </a:rPr>
              <a:t>.</a:t>
            </a:r>
            <a:endParaRPr lang="en-IN" sz="1800" kern="100">
              <a:effectLst/>
              <a:latin typeface="Symbol" panose="05050102010706020507" pitchFamily="18" charset="2"/>
              <a:ea typeface="Noto Serif CJK SC"/>
              <a:cs typeface="OpenSymbol"/>
            </a:endParaRPr>
          </a:p>
          <a:p>
            <a:endParaRPr lang="en-IN"/>
          </a:p>
        </p:txBody>
      </p:sp>
    </p:spTree>
    <p:extLst>
      <p:ext uri="{BB962C8B-B14F-4D97-AF65-F5344CB8AC3E}">
        <p14:creationId xmlns:p14="http://schemas.microsoft.com/office/powerpoint/2010/main" val="3137864715"/>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Id2" name="explode.wav"/>
          </p:stSnd>
        </p:sndAc>
      </p:transition>
    </mc:Choice>
    <mc:Fallback xmlns="">
      <p:transition spd="slow">
        <p:diamond/>
        <p:sndAc>
          <p:stSnd>
            <p:snd r:embed="rId3" name="explode.wav"/>
          </p:stSnd>
        </p:sndAc>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98" name="Rectangle 214">
            <a:extLst>
              <a:ext uri="{C183D7F6-B498-43B3-948B-1728B52AA6E4}">
                <adec:decorative xmlns:adec="http://schemas.microsoft.com/office/drawing/2017/decorative" val="1"/>
              </a:ext>
            </a:extLst>
          </p:cNvPr>
          <p:cNvSpPr/>
          <p:nvPr/>
        </p:nvSpPr>
        <p:spPr>
          <a:xfrm>
            <a:off x="0" y="0"/>
            <a:ext cx="1218816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99" name="TextBox 202"/>
          <p:cNvSpPr/>
          <p:nvPr/>
        </p:nvSpPr>
        <p:spPr>
          <a:xfrm>
            <a:off x="838080" y="365040"/>
            <a:ext cx="10514880" cy="1324800"/>
          </a:xfrm>
          <a:prstGeom prst="rect">
            <a:avLst/>
          </a:prstGeom>
          <a:noFill/>
          <a:ln w="0">
            <a:noFill/>
          </a:ln>
        </p:spPr>
        <p:style>
          <a:lnRef idx="0">
            <a:scrgbClr r="0" g="0" b="0"/>
          </a:lnRef>
          <a:fillRef idx="0">
            <a:scrgbClr r="0" g="0" b="0"/>
          </a:fillRef>
          <a:effectRef idx="0">
            <a:scrgbClr r="0" g="0" b="0"/>
          </a:effectRef>
          <a:fontRef idx="minor"/>
        </p:style>
        <p:txBody>
          <a:bodyPr horzOverflow="overflow" lIns="90000" tIns="45000" rIns="90000" bIns="45000" numCol="1" spcCol="0" anchor="ctr">
            <a:normAutofit/>
          </a:bodyPr>
          <a:lstStyle/>
          <a:p>
            <a:pPr defTabSz="914400">
              <a:lnSpc>
                <a:spcPct val="90000"/>
              </a:lnSpc>
              <a:spcAft>
                <a:spcPts val="601"/>
              </a:spcAft>
            </a:pPr>
            <a:r>
              <a:rPr lang="en-US" sz="5400" b="0" strike="noStrike" spc="-1">
                <a:solidFill>
                  <a:schemeClr val="lt1"/>
                </a:solidFill>
                <a:latin typeface="Aptos Display"/>
              </a:rPr>
              <a:t>Week-5 Timeline</a:t>
            </a:r>
            <a:endParaRPr lang="en-US" sz="5400" b="0" strike="noStrike" spc="-1">
              <a:solidFill>
                <a:srgbClr val="000000"/>
              </a:solidFill>
              <a:latin typeface="Arial"/>
            </a:endParaRPr>
          </a:p>
        </p:txBody>
      </p:sp>
      <p:sp>
        <p:nvSpPr>
          <p:cNvPr id="100" name="sketchy line">
            <a:extLst>
              <a:ext uri="{C183D7F6-B498-43B3-948B-1728B52AA6E4}">
                <adec:decorative xmlns:adec="http://schemas.microsoft.com/office/drawing/2017/decorative" val="1"/>
              </a:ext>
            </a:extLst>
          </p:cNvPr>
          <p:cNvSpPr/>
          <p:nvPr/>
        </p:nvSpPr>
        <p:spPr>
          <a:xfrm>
            <a:off x="914400" y="1681560"/>
            <a:ext cx="9691920" cy="17640"/>
          </a:xfrm>
          <a:custGeom>
            <a:avLst/>
            <a:gdLst>
              <a:gd name="textAreaLeft" fmla="*/ 0 w 9691920"/>
              <a:gd name="textAreaRight" fmla="*/ 9692640 w 9691920"/>
              <a:gd name="textAreaTop" fmla="*/ 0 h 17640"/>
              <a:gd name="textAreaBottom" fmla="*/ 18360 h 17640"/>
            </a:gdLst>
            <a:ahLst/>
            <a:cxnLst/>
            <a:rect l="textAreaLeft" t="textAreaTop" r="textAreaRight" b="textAreaBottom"/>
            <a:pathLst>
              <a:path w="9692640" h="18288" fill="none">
                <a:moveTo>
                  <a:pt x="0" y="0"/>
                </a:moveTo>
                <a:cubicBezTo>
                  <a:pt x="142992" y="4732"/>
                  <a:pt x="265909" y="-3365"/>
                  <a:pt x="401552" y="0"/>
                </a:cubicBezTo>
                <a:cubicBezTo>
                  <a:pt x="537195" y="3365"/>
                  <a:pt x="738153" y="6482"/>
                  <a:pt x="996957" y="0"/>
                </a:cubicBezTo>
                <a:cubicBezTo>
                  <a:pt x="1255762" y="-6482"/>
                  <a:pt x="1280511" y="12509"/>
                  <a:pt x="1398509" y="0"/>
                </a:cubicBezTo>
                <a:cubicBezTo>
                  <a:pt x="1516507" y="-12509"/>
                  <a:pt x="1782573" y="-31523"/>
                  <a:pt x="2090841" y="0"/>
                </a:cubicBezTo>
                <a:cubicBezTo>
                  <a:pt x="2399109" y="31523"/>
                  <a:pt x="2488380" y="26286"/>
                  <a:pt x="2686246" y="0"/>
                </a:cubicBezTo>
                <a:cubicBezTo>
                  <a:pt x="2884112" y="-26286"/>
                  <a:pt x="3186024" y="-14734"/>
                  <a:pt x="3475504" y="0"/>
                </a:cubicBezTo>
                <a:cubicBezTo>
                  <a:pt x="3764984" y="14734"/>
                  <a:pt x="4053017" y="43292"/>
                  <a:pt x="4361688" y="0"/>
                </a:cubicBezTo>
                <a:cubicBezTo>
                  <a:pt x="4670359" y="-43292"/>
                  <a:pt x="4736164" y="-729"/>
                  <a:pt x="5054019" y="0"/>
                </a:cubicBezTo>
                <a:cubicBezTo>
                  <a:pt x="5371874" y="729"/>
                  <a:pt x="5543528" y="-22963"/>
                  <a:pt x="5940204" y="0"/>
                </a:cubicBezTo>
                <a:cubicBezTo>
                  <a:pt x="6336881" y="22963"/>
                  <a:pt x="6423838" y="6469"/>
                  <a:pt x="6632535" y="0"/>
                </a:cubicBezTo>
                <a:cubicBezTo>
                  <a:pt x="6841232" y="-6469"/>
                  <a:pt x="6852819" y="17036"/>
                  <a:pt x="7034087" y="0"/>
                </a:cubicBezTo>
                <a:cubicBezTo>
                  <a:pt x="7215355" y="-17036"/>
                  <a:pt x="7313136" y="11151"/>
                  <a:pt x="7532566" y="0"/>
                </a:cubicBezTo>
                <a:cubicBezTo>
                  <a:pt x="7751996" y="-11151"/>
                  <a:pt x="8015001" y="25614"/>
                  <a:pt x="8418750" y="0"/>
                </a:cubicBezTo>
                <a:cubicBezTo>
                  <a:pt x="8822499" y="-25614"/>
                  <a:pt x="9163239" y="48603"/>
                  <a:pt x="9692640" y="0"/>
                </a:cubicBezTo>
                <a:cubicBezTo>
                  <a:pt x="9691955" y="4437"/>
                  <a:pt x="9693170" y="10717"/>
                  <a:pt x="9692640" y="18288"/>
                </a:cubicBezTo>
                <a:cubicBezTo>
                  <a:pt x="9545125" y="42172"/>
                  <a:pt x="9164259" y="6706"/>
                  <a:pt x="9000309" y="18288"/>
                </a:cubicBezTo>
                <a:cubicBezTo>
                  <a:pt x="8836359" y="29870"/>
                  <a:pt x="8521035" y="-14108"/>
                  <a:pt x="8307977" y="18288"/>
                </a:cubicBezTo>
                <a:cubicBezTo>
                  <a:pt x="8094919" y="50684"/>
                  <a:pt x="7881757" y="11235"/>
                  <a:pt x="7712572" y="18288"/>
                </a:cubicBezTo>
                <a:cubicBezTo>
                  <a:pt x="7543387" y="25341"/>
                  <a:pt x="7358861" y="20625"/>
                  <a:pt x="7214093" y="18288"/>
                </a:cubicBezTo>
                <a:cubicBezTo>
                  <a:pt x="7069325" y="15951"/>
                  <a:pt x="6523705" y="52160"/>
                  <a:pt x="6327909" y="18288"/>
                </a:cubicBezTo>
                <a:cubicBezTo>
                  <a:pt x="6132113" y="-15584"/>
                  <a:pt x="5923847" y="21204"/>
                  <a:pt x="5635578" y="18288"/>
                </a:cubicBezTo>
                <a:cubicBezTo>
                  <a:pt x="5347309" y="15372"/>
                  <a:pt x="5114749" y="50642"/>
                  <a:pt x="4846320" y="18288"/>
                </a:cubicBezTo>
                <a:cubicBezTo>
                  <a:pt x="4577891" y="-14066"/>
                  <a:pt x="4576701" y="1487"/>
                  <a:pt x="4444768" y="18288"/>
                </a:cubicBezTo>
                <a:cubicBezTo>
                  <a:pt x="4312835" y="35089"/>
                  <a:pt x="4112575" y="15158"/>
                  <a:pt x="3946289" y="18288"/>
                </a:cubicBezTo>
                <a:cubicBezTo>
                  <a:pt x="3780003" y="21418"/>
                  <a:pt x="3396009" y="18797"/>
                  <a:pt x="3253958" y="18288"/>
                </a:cubicBezTo>
                <a:cubicBezTo>
                  <a:pt x="3111907" y="17779"/>
                  <a:pt x="2760272" y="57223"/>
                  <a:pt x="2464700" y="18288"/>
                </a:cubicBezTo>
                <a:cubicBezTo>
                  <a:pt x="2169128" y="-20647"/>
                  <a:pt x="2232262" y="7960"/>
                  <a:pt x="2063148" y="18288"/>
                </a:cubicBezTo>
                <a:cubicBezTo>
                  <a:pt x="1894034" y="28616"/>
                  <a:pt x="1799338" y="3019"/>
                  <a:pt x="1661595" y="18288"/>
                </a:cubicBezTo>
                <a:cubicBezTo>
                  <a:pt x="1523852" y="33557"/>
                  <a:pt x="1113928" y="-4352"/>
                  <a:pt x="969264" y="18288"/>
                </a:cubicBezTo>
                <a:cubicBezTo>
                  <a:pt x="824600" y="40928"/>
                  <a:pt x="356149" y="-3128"/>
                  <a:pt x="0" y="18288"/>
                </a:cubicBezTo>
                <a:cubicBezTo>
                  <a:pt x="-540" y="12521"/>
                  <a:pt x="894" y="7749"/>
                  <a:pt x="0" y="0"/>
                </a:cubicBezTo>
                <a:close/>
              </a:path>
              <a:path w="9692640" h="18288" stroke="0">
                <a:moveTo>
                  <a:pt x="0" y="0"/>
                </a:moveTo>
                <a:cubicBezTo>
                  <a:pt x="162642" y="3864"/>
                  <a:pt x="346119" y="-18364"/>
                  <a:pt x="498479" y="0"/>
                </a:cubicBezTo>
                <a:cubicBezTo>
                  <a:pt x="650839" y="18364"/>
                  <a:pt x="712065" y="-9389"/>
                  <a:pt x="900031" y="0"/>
                </a:cubicBezTo>
                <a:cubicBezTo>
                  <a:pt x="1087997" y="9389"/>
                  <a:pt x="1177291" y="3685"/>
                  <a:pt x="1398509" y="0"/>
                </a:cubicBezTo>
                <a:cubicBezTo>
                  <a:pt x="1619727" y="-3685"/>
                  <a:pt x="1874008" y="-8897"/>
                  <a:pt x="2090841" y="0"/>
                </a:cubicBezTo>
                <a:cubicBezTo>
                  <a:pt x="2307674" y="8897"/>
                  <a:pt x="2573432" y="-313"/>
                  <a:pt x="2880099" y="0"/>
                </a:cubicBezTo>
                <a:cubicBezTo>
                  <a:pt x="3186766" y="313"/>
                  <a:pt x="3422577" y="10664"/>
                  <a:pt x="3766283" y="0"/>
                </a:cubicBezTo>
                <a:cubicBezTo>
                  <a:pt x="4109989" y="-10664"/>
                  <a:pt x="4342683" y="-32873"/>
                  <a:pt x="4652467" y="0"/>
                </a:cubicBezTo>
                <a:cubicBezTo>
                  <a:pt x="4962251" y="32873"/>
                  <a:pt x="5122120" y="29155"/>
                  <a:pt x="5247872" y="0"/>
                </a:cubicBezTo>
                <a:cubicBezTo>
                  <a:pt x="5373625" y="-29155"/>
                  <a:pt x="5749491" y="1706"/>
                  <a:pt x="6037130" y="0"/>
                </a:cubicBezTo>
                <a:cubicBezTo>
                  <a:pt x="6324769" y="-1706"/>
                  <a:pt x="6531407" y="1172"/>
                  <a:pt x="6729461" y="0"/>
                </a:cubicBezTo>
                <a:cubicBezTo>
                  <a:pt x="6927515" y="-1172"/>
                  <a:pt x="7096794" y="-1520"/>
                  <a:pt x="7324867" y="0"/>
                </a:cubicBezTo>
                <a:cubicBezTo>
                  <a:pt x="7552940" y="1520"/>
                  <a:pt x="7878827" y="-17110"/>
                  <a:pt x="8114124" y="0"/>
                </a:cubicBezTo>
                <a:cubicBezTo>
                  <a:pt x="8349421" y="17110"/>
                  <a:pt x="8334208" y="15114"/>
                  <a:pt x="8515677" y="0"/>
                </a:cubicBezTo>
                <a:cubicBezTo>
                  <a:pt x="8697146" y="-15114"/>
                  <a:pt x="9236164" y="22466"/>
                  <a:pt x="9692640" y="0"/>
                </a:cubicBezTo>
                <a:cubicBezTo>
                  <a:pt x="9692735" y="8251"/>
                  <a:pt x="9692514" y="12333"/>
                  <a:pt x="9692640" y="18288"/>
                </a:cubicBezTo>
                <a:cubicBezTo>
                  <a:pt x="9410102" y="47398"/>
                  <a:pt x="9172773" y="7109"/>
                  <a:pt x="9000309" y="18288"/>
                </a:cubicBezTo>
                <a:cubicBezTo>
                  <a:pt x="8827845" y="29467"/>
                  <a:pt x="8713608" y="28372"/>
                  <a:pt x="8501830" y="18288"/>
                </a:cubicBezTo>
                <a:cubicBezTo>
                  <a:pt x="8290052" y="8204"/>
                  <a:pt x="7893416" y="3561"/>
                  <a:pt x="7712572" y="18288"/>
                </a:cubicBezTo>
                <a:cubicBezTo>
                  <a:pt x="7531728" y="33015"/>
                  <a:pt x="7480716" y="17052"/>
                  <a:pt x="7311020" y="18288"/>
                </a:cubicBezTo>
                <a:cubicBezTo>
                  <a:pt x="7141324" y="19524"/>
                  <a:pt x="6962706" y="15975"/>
                  <a:pt x="6618688" y="18288"/>
                </a:cubicBezTo>
                <a:cubicBezTo>
                  <a:pt x="6274670" y="20601"/>
                  <a:pt x="6230664" y="-1692"/>
                  <a:pt x="6120210" y="18288"/>
                </a:cubicBezTo>
                <a:cubicBezTo>
                  <a:pt x="6009756" y="38268"/>
                  <a:pt x="5442516" y="28115"/>
                  <a:pt x="5234026" y="18288"/>
                </a:cubicBezTo>
                <a:cubicBezTo>
                  <a:pt x="5025536" y="8461"/>
                  <a:pt x="4953693" y="18182"/>
                  <a:pt x="4832473" y="18288"/>
                </a:cubicBezTo>
                <a:cubicBezTo>
                  <a:pt x="4711253" y="18394"/>
                  <a:pt x="4414565" y="-11251"/>
                  <a:pt x="4140142" y="18288"/>
                </a:cubicBezTo>
                <a:cubicBezTo>
                  <a:pt x="3865719" y="47827"/>
                  <a:pt x="3819081" y="16772"/>
                  <a:pt x="3738590" y="18288"/>
                </a:cubicBezTo>
                <a:cubicBezTo>
                  <a:pt x="3658099" y="19804"/>
                  <a:pt x="3427576" y="1385"/>
                  <a:pt x="3240111" y="18288"/>
                </a:cubicBezTo>
                <a:cubicBezTo>
                  <a:pt x="3052646" y="35191"/>
                  <a:pt x="2749652" y="-13914"/>
                  <a:pt x="2450853" y="18288"/>
                </a:cubicBezTo>
                <a:cubicBezTo>
                  <a:pt x="2152054" y="50490"/>
                  <a:pt x="1928331" y="61101"/>
                  <a:pt x="1564669" y="18288"/>
                </a:cubicBezTo>
                <a:cubicBezTo>
                  <a:pt x="1201007" y="-24525"/>
                  <a:pt x="1217828" y="-275"/>
                  <a:pt x="1066190" y="18288"/>
                </a:cubicBezTo>
                <a:cubicBezTo>
                  <a:pt x="914552" y="36851"/>
                  <a:pt x="418290" y="-14785"/>
                  <a:pt x="0" y="18288"/>
                </a:cubicBezTo>
                <a:cubicBezTo>
                  <a:pt x="641" y="14236"/>
                  <a:pt x="889" y="7550"/>
                  <a:pt x="0" y="0"/>
                </a:cubicBezTo>
                <a:close/>
              </a:path>
            </a:pathLst>
          </a:custGeom>
          <a:solidFill>
            <a:srgbClr val="FFFFFF">
              <a:alpha val="75000"/>
            </a:srgbClr>
          </a:solidFill>
          <a:ln w="44450" cap="rnd">
            <a:solidFill>
              <a:srgbClr val="FFFFFF">
                <a:alpha val="75000"/>
              </a:srgbClr>
            </a:solidFill>
            <a:round/>
          </a:ln>
        </p:spPr>
        <p:style>
          <a:lnRef idx="2">
            <a:schemeClr val="accent1">
              <a:shade val="50000"/>
            </a:schemeClr>
          </a:lnRef>
          <a:fillRef idx="1">
            <a:schemeClr val="accent1"/>
          </a:fillRef>
          <a:effectRef idx="0">
            <a:schemeClr val="accent1"/>
          </a:effectRef>
          <a:fontRef idx="minor"/>
        </p:style>
        <p:txBody>
          <a:bodyPr lIns="90000" tIns="-26640" rIns="90000" bIns="-26640" anchor="ctr">
            <a:noAutofit/>
          </a:bodyPr>
          <a:lstStyle/>
          <a:p>
            <a:pPr algn="ctr" defTabSz="457200">
              <a:lnSpc>
                <a:spcPct val="100000"/>
              </a:lnSpc>
            </a:pPr>
            <a:endParaRPr lang="en-US" sz="1800" b="0" strike="noStrike" spc="-1">
              <a:solidFill>
                <a:schemeClr val="lt1"/>
              </a:solidFill>
              <a:latin typeface="Aptos"/>
            </a:endParaRPr>
          </a:p>
        </p:txBody>
      </p:sp>
      <p:graphicFrame>
        <p:nvGraphicFramePr>
          <p:cNvPr id="2" name="Diagram1"/>
          <p:cNvGraphicFramePr/>
          <p:nvPr>
            <p:extLst>
              <p:ext uri="{D42A27DB-BD31-4B8C-83A1-F6EECF244321}">
                <p14:modId xmlns:p14="http://schemas.microsoft.com/office/powerpoint/2010/main" val="3860391520"/>
              </p:ext>
            </p:extLst>
          </p:nvPr>
        </p:nvGraphicFramePr>
        <p:xfrm>
          <a:off x="838080" y="2004480"/>
          <a:ext cx="10514880" cy="4176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8" name="audio1.wav"/>
          </p:stSnd>
        </p:sndAc>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1" name="Rectangle 16">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02" name="Oval 18">
            <a:extLst>
              <a:ext uri="{C183D7F6-B498-43B3-948B-1728B52AA6E4}">
                <adec:decorative xmlns:adec="http://schemas.microsoft.com/office/drawing/2017/decorative" val="1"/>
              </a:ext>
            </a:extLst>
          </p:cNvPr>
          <p:cNvSpPr/>
          <p:nvPr/>
        </p:nvSpPr>
        <p:spPr>
          <a:xfrm>
            <a:off x="888480" y="1040760"/>
            <a:ext cx="4754160" cy="475416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03" name="Oval 20">
            <a:extLst>
              <a:ext uri="{C183D7F6-B498-43B3-948B-1728B52AA6E4}">
                <adec:decorative xmlns:adec="http://schemas.microsoft.com/office/drawing/2017/decorative" val="1"/>
              </a:ext>
            </a:extLst>
          </p:cNvPr>
          <p:cNvSpPr/>
          <p:nvPr/>
        </p:nvSpPr>
        <p:spPr>
          <a:xfrm>
            <a:off x="879480" y="1029600"/>
            <a:ext cx="4754160" cy="4754160"/>
          </a:xfrm>
          <a:prstGeom prst="ellipse">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04" name="Oval 22">
            <a:extLst>
              <a:ext uri="{C183D7F6-B498-43B3-948B-1728B52AA6E4}">
                <adec:decorative xmlns:adec="http://schemas.microsoft.com/office/drawing/2017/decorative" val="1"/>
              </a:ext>
            </a:extLst>
          </p:cNvPr>
          <p:cNvSpPr/>
          <p:nvPr/>
        </p:nvSpPr>
        <p:spPr>
          <a:xfrm>
            <a:off x="739800" y="934920"/>
            <a:ext cx="4754160" cy="4754160"/>
          </a:xfrm>
          <a:prstGeom prst="ellipse">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05" name="PlaceHolder 1"/>
          <p:cNvSpPr>
            <a:spLocks noGrp="1"/>
          </p:cNvSpPr>
          <p:nvPr>
            <p:ph type="title"/>
          </p:nvPr>
        </p:nvSpPr>
        <p:spPr>
          <a:xfrm>
            <a:off x="1102320" y="1877400"/>
            <a:ext cx="4029480" cy="3214800"/>
          </a:xfrm>
          <a:prstGeom prst="rect">
            <a:avLst/>
          </a:prstGeom>
          <a:noFill/>
          <a:ln w="0">
            <a:noFill/>
          </a:ln>
        </p:spPr>
        <p:txBody>
          <a:bodyPr lIns="91440" tIns="45720" rIns="91440" bIns="45720" anchor="ctr">
            <a:normAutofit/>
          </a:bodyPr>
          <a:lstStyle/>
          <a:p>
            <a:pPr indent="0" algn="ctr" defTabSz="914400">
              <a:lnSpc>
                <a:spcPct val="90000"/>
              </a:lnSpc>
              <a:buNone/>
              <a:tabLst>
                <a:tab pos="0" algn="l"/>
              </a:tabLst>
            </a:pPr>
            <a:r>
              <a:rPr lang="en-IN" sz="4400" b="0" strike="noStrike" spc="-1">
                <a:solidFill>
                  <a:schemeClr val="lt1"/>
                </a:solidFill>
                <a:latin typeface="Aptos Display"/>
              </a:rPr>
              <a:t>Weekly Progress Report </a:t>
            </a:r>
            <a:endParaRPr lang="en-US" sz="4400" b="0" strike="noStrike" spc="-1">
              <a:solidFill>
                <a:srgbClr val="000000"/>
              </a:solidFill>
              <a:latin typeface="Arial"/>
            </a:endParaRPr>
          </a:p>
        </p:txBody>
      </p:sp>
      <p:grpSp>
        <p:nvGrpSpPr>
          <p:cNvPr id="106" name="Group 24">
            <a:extLst>
              <a:ext uri="{C183D7F6-B498-43B3-948B-1728B52AA6E4}">
                <adec:decorative xmlns:adec="http://schemas.microsoft.com/office/drawing/2017/decorative" val="1"/>
              </a:ext>
            </a:extLst>
          </p:cNvPr>
          <p:cNvGrpSpPr/>
          <p:nvPr/>
        </p:nvGrpSpPr>
        <p:grpSpPr>
          <a:xfrm>
            <a:off x="0" y="378000"/>
            <a:ext cx="1861200" cy="716760"/>
            <a:chOff x="0" y="378000"/>
            <a:chExt cx="1861200" cy="716760"/>
          </a:xfrm>
        </p:grpSpPr>
        <p:sp>
          <p:nvSpPr>
            <p:cNvPr id="107" name="Freeform: Shape 25">
              <a:extLst>
                <a:ext uri="{C183D7F6-B498-43B3-948B-1728B52AA6E4}">
                  <adec:decorative xmlns:adec="http://schemas.microsoft.com/office/drawing/2017/decorative" val="1"/>
                </a:ext>
              </a:extLst>
            </p:cNvPr>
            <p:cNvSpPr/>
            <p:nvPr/>
          </p:nvSpPr>
          <p:spPr>
            <a:xfrm>
              <a:off x="0" y="37800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08" name="Freeform: Shape 26">
              <a:extLst>
                <a:ext uri="{C183D7F6-B498-43B3-948B-1728B52AA6E4}">
                  <adec:decorative xmlns:adec="http://schemas.microsoft.com/office/drawing/2017/decorative" val="1"/>
                </a:ext>
              </a:extLst>
            </p:cNvPr>
            <p:cNvSpPr/>
            <p:nvPr/>
          </p:nvSpPr>
          <p:spPr>
            <a:xfrm>
              <a:off x="0" y="81756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109"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10"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11" name="Oval 32">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12" name="Oval 34">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13" name="PlaceHolder 2"/>
          <p:cNvSpPr>
            <a:spLocks noGrp="1"/>
          </p:cNvSpPr>
          <p:nvPr>
            <p:ph/>
          </p:nvPr>
        </p:nvSpPr>
        <p:spPr>
          <a:xfrm>
            <a:off x="6234840" y="744840"/>
            <a:ext cx="5622840" cy="4736520"/>
          </a:xfrm>
          <a:prstGeom prst="rect">
            <a:avLst/>
          </a:prstGeom>
          <a:noFill/>
          <a:ln w="0">
            <a:noFill/>
          </a:ln>
        </p:spPr>
        <p:txBody>
          <a:bodyPr lIns="91440" tIns="45720" rIns="91440" bIns="45720" anchor="t">
            <a:normAutofit fontScale="92222"/>
          </a:bodyPr>
          <a:lstStyle/>
          <a:p>
            <a:pPr marL="228600" indent="-228600" defTabSz="914400">
              <a:lnSpc>
                <a:spcPct val="90000"/>
              </a:lnSpc>
              <a:spcBef>
                <a:spcPts val="1001"/>
              </a:spcBef>
              <a:buClr>
                <a:srgbClr val="FFFFFF"/>
              </a:buClr>
              <a:buFont typeface="Arial"/>
              <a:buChar char="•"/>
            </a:pPr>
            <a:r>
              <a:rPr lang="en-IN" sz="2200" b="1" strike="noStrike" spc="-1">
                <a:solidFill>
                  <a:schemeClr val="lt1"/>
                </a:solidFill>
                <a:latin typeface="Aptos"/>
                <a:ea typeface="Aptos"/>
              </a:rPr>
              <a:t>Task-1: </a:t>
            </a:r>
            <a:r>
              <a:rPr lang="en-IN" sz="2200" b="1" u="sng" spc="-1">
                <a:solidFill>
                  <a:schemeClr val="lt1"/>
                </a:solidFill>
                <a:latin typeface="Aptos"/>
                <a:ea typeface="Aptos"/>
              </a:rPr>
              <a:t>Hardware Architecture Implementation</a:t>
            </a:r>
            <a:r>
              <a:rPr lang="en-IN" sz="2200" b="1" u="sng" strike="noStrike" spc="-1">
                <a:solidFill>
                  <a:schemeClr val="lt1"/>
                </a:solidFill>
                <a:uFillTx/>
                <a:latin typeface="Aptos"/>
                <a:ea typeface="Aptos"/>
              </a:rPr>
              <a:t>-   </a:t>
            </a:r>
            <a:r>
              <a:rPr lang="en-IN" sz="2200" spc="-1">
                <a:solidFill>
                  <a:schemeClr val="lt1"/>
                </a:solidFill>
                <a:latin typeface="Aptos"/>
                <a:ea typeface="Aptos"/>
              </a:rPr>
              <a:t>Tried to segregate wastes according to classification by using different waste bins with flaps whose opening and closing can be controlled by us to a larger extent.</a:t>
            </a:r>
            <a:endParaRPr lang="en-US" sz="22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2200" b="1" strike="noStrike" spc="-1">
                <a:solidFill>
                  <a:schemeClr val="lt1"/>
                </a:solidFill>
                <a:latin typeface="Aptos"/>
                <a:ea typeface="Aptos"/>
              </a:rPr>
              <a:t>Task-2 : </a:t>
            </a:r>
            <a:r>
              <a:rPr lang="en-IN" sz="2200" b="1" u="sng" spc="-1">
                <a:solidFill>
                  <a:schemeClr val="lt1"/>
                </a:solidFill>
                <a:latin typeface="Aptos"/>
                <a:ea typeface="Aptos"/>
              </a:rPr>
              <a:t>Reviewing the model for scope of further improvements </a:t>
            </a:r>
            <a:r>
              <a:rPr lang="en-IN" sz="2200" b="1" u="sng" strike="noStrike" spc="-1">
                <a:solidFill>
                  <a:schemeClr val="lt1"/>
                </a:solidFill>
                <a:uFillTx/>
                <a:latin typeface="Aptos"/>
                <a:ea typeface="Aptos"/>
              </a:rPr>
              <a:t>- </a:t>
            </a:r>
            <a:r>
              <a:rPr lang="en-IN" sz="2200" spc="-1">
                <a:solidFill>
                  <a:schemeClr val="lt1"/>
                </a:solidFill>
                <a:uFillTx/>
                <a:latin typeface="Aptos"/>
                <a:ea typeface="Aptos"/>
              </a:rPr>
              <a:t> Further </a:t>
            </a:r>
            <a:r>
              <a:rPr lang="en-IN" sz="2200" spc="-1">
                <a:solidFill>
                  <a:schemeClr val="lt1"/>
                </a:solidFill>
                <a:latin typeface="Aptos"/>
                <a:ea typeface="Aptos"/>
              </a:rPr>
              <a:t>stress tested the model on a more diverse set of waste items in different orientations</a:t>
            </a:r>
            <a:r>
              <a:rPr lang="en-IN" sz="2200" b="0" strike="noStrike" spc="-1">
                <a:solidFill>
                  <a:schemeClr val="lt1"/>
                </a:solidFill>
                <a:latin typeface="Aptos"/>
                <a:ea typeface="Aptos"/>
              </a:rPr>
              <a:t>. This further helped us to correct our model in case of discrepancies.</a:t>
            </a:r>
            <a:endParaRPr lang="en-US" sz="22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2200" b="1" strike="noStrike" spc="-1">
                <a:solidFill>
                  <a:schemeClr val="lt1"/>
                </a:solidFill>
                <a:latin typeface="Aptos"/>
                <a:ea typeface="Aptos"/>
              </a:rPr>
              <a:t>Task-3 </a:t>
            </a:r>
            <a:r>
              <a:rPr lang="en-IN" sz="2200" b="1" u="sng" spc="-1">
                <a:solidFill>
                  <a:schemeClr val="lt1"/>
                </a:solidFill>
                <a:latin typeface="Aptos"/>
                <a:ea typeface="Aptos"/>
              </a:rPr>
              <a:t>Uploading the model on QIDK kit</a:t>
            </a:r>
            <a:r>
              <a:rPr lang="en-IN" sz="2200" b="1" u="sng" strike="noStrike" spc="-1">
                <a:solidFill>
                  <a:schemeClr val="lt1"/>
                </a:solidFill>
                <a:uFillTx/>
                <a:latin typeface="Aptos"/>
                <a:ea typeface="Aptos"/>
              </a:rPr>
              <a:t>-</a:t>
            </a:r>
            <a:endParaRPr lang="en-US" sz="1800" u="sng" spc="-1">
              <a:solidFill>
                <a:srgbClr val="000000"/>
              </a:solidFill>
              <a:uFillTx/>
              <a:latin typeface="Arial"/>
              <a:ea typeface="Aptos"/>
            </a:endParaRPr>
          </a:p>
          <a:p>
            <a:pPr defTabSz="914400">
              <a:lnSpc>
                <a:spcPct val="90000"/>
              </a:lnSpc>
              <a:spcBef>
                <a:spcPts val="1001"/>
              </a:spcBef>
              <a:buClr>
                <a:srgbClr val="FFFFFF"/>
              </a:buClr>
            </a:pPr>
            <a:r>
              <a:rPr lang="en-US" sz="1800" b="0" u="sng" strike="noStrike" spc="-1">
                <a:solidFill>
                  <a:srgbClr val="000000"/>
                </a:solidFill>
                <a:latin typeface="Arial"/>
              </a:rPr>
              <a:t>   </a:t>
            </a:r>
            <a:r>
              <a:rPr lang="en-US" sz="2200" spc="-1">
                <a:solidFill>
                  <a:schemeClr val="bg1"/>
                </a:solidFill>
                <a:latin typeface="Arial"/>
              </a:rPr>
              <a:t>Trying to integrate our working model on the android system present in the QIDK kit using Android Studio </a:t>
            </a:r>
            <a:r>
              <a:rPr lang="en-US" sz="2400" spc="-1">
                <a:solidFill>
                  <a:schemeClr val="bg1"/>
                </a:solidFill>
                <a:latin typeface="Arial"/>
              </a:rPr>
              <a:t>.</a:t>
            </a:r>
            <a:endParaRPr lang="en-US" sz="2400" b="0" strike="noStrike" spc="-1">
              <a:solidFill>
                <a:srgbClr val="000000"/>
              </a:solidFill>
              <a:latin typeface="Arial"/>
            </a:endParaRPr>
          </a:p>
        </p:txBody>
      </p:sp>
      <p:grpSp>
        <p:nvGrpSpPr>
          <p:cNvPr id="114" name="Graphic 185">
            <a:extLst>
              <a:ext uri="{C183D7F6-B498-43B3-948B-1728B52AA6E4}">
                <adec:decorative xmlns:adec="http://schemas.microsoft.com/office/drawing/2017/decorative" val="1"/>
              </a:ext>
            </a:extLst>
          </p:cNvPr>
          <p:cNvGrpSpPr/>
          <p:nvPr/>
        </p:nvGrpSpPr>
        <p:grpSpPr>
          <a:xfrm>
            <a:off x="9812160" y="6139440"/>
            <a:ext cx="1053720" cy="469080"/>
            <a:chOff x="9812160" y="6139440"/>
            <a:chExt cx="1053720" cy="469080"/>
          </a:xfrm>
        </p:grpSpPr>
        <p:sp>
          <p:nvSpPr>
            <p:cNvPr id="115" name="Freeform: Shape 37">
              <a:extLst>
                <a:ext uri="{C183D7F6-B498-43B3-948B-1728B52AA6E4}">
                  <adec:decorative xmlns:adec="http://schemas.microsoft.com/office/drawing/2017/decorative" val="1"/>
                </a:ext>
              </a:extLst>
            </p:cNvPr>
            <p:cNvSpPr/>
            <p:nvPr/>
          </p:nvSpPr>
          <p:spPr>
            <a:xfrm>
              <a:off x="981216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16" name="Freeform: Shape 38">
              <a:extLst>
                <a:ext uri="{C183D7F6-B498-43B3-948B-1728B52AA6E4}">
                  <adec:decorative xmlns:adec="http://schemas.microsoft.com/office/drawing/2017/decorative" val="1"/>
                </a:ext>
              </a:extLst>
            </p:cNvPr>
            <p:cNvSpPr/>
            <p:nvPr/>
          </p:nvSpPr>
          <p:spPr>
            <a:xfrm>
              <a:off x="99871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17" name="Freeform: Shape 39">
              <a:extLst>
                <a:ext uri="{C183D7F6-B498-43B3-948B-1728B52AA6E4}">
                  <adec:decorative xmlns:adec="http://schemas.microsoft.com/office/drawing/2017/decorative" val="1"/>
                </a:ext>
              </a:extLst>
            </p:cNvPr>
            <p:cNvSpPr/>
            <p:nvPr/>
          </p:nvSpPr>
          <p:spPr>
            <a:xfrm>
              <a:off x="101617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18" name="Freeform: Shape 40">
              <a:extLst>
                <a:ext uri="{C183D7F6-B498-43B3-948B-1728B52AA6E4}">
                  <adec:decorative xmlns:adec="http://schemas.microsoft.com/office/drawing/2017/decorative" val="1"/>
                </a:ext>
              </a:extLst>
            </p:cNvPr>
            <p:cNvSpPr/>
            <p:nvPr/>
          </p:nvSpPr>
          <p:spPr>
            <a:xfrm>
              <a:off x="103366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19" name="Freeform: Shape 41">
              <a:extLst>
                <a:ext uri="{C183D7F6-B498-43B3-948B-1728B52AA6E4}">
                  <adec:decorative xmlns:adec="http://schemas.microsoft.com/office/drawing/2017/decorative" val="1"/>
                </a:ext>
              </a:extLst>
            </p:cNvPr>
            <p:cNvSpPr/>
            <p:nvPr/>
          </p:nvSpPr>
          <p:spPr>
            <a:xfrm>
              <a:off x="105112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3" name="audio1.wav"/>
          </p:stSnd>
        </p:sndAc>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ED55A19D-297C-4231-AD1F-08EF9B4AA8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BAB6C56-3D38-4923-996E-BD474BBB91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72668" y="1090453"/>
            <a:ext cx="9465232" cy="5238271"/>
          </a:xfrm>
          <a:prstGeom prst="rect">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20CD21DB-082D-417D-A5AB-FC838AF9D9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72668" y="1090453"/>
            <a:ext cx="9465232" cy="5238271"/>
          </a:xfrm>
          <a:prstGeom prst="rect">
            <a:avLst/>
          </a:prstGeom>
          <a:solidFill>
            <a:schemeClr val="accent6">
              <a:alpha val="30000"/>
            </a:schemeClr>
          </a:solidFill>
          <a:ln w="28575">
            <a:solidFill>
              <a:schemeClr val="bg1">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computer&#10;&#10;Description automatically generated">
            <a:extLst>
              <a:ext uri="{FF2B5EF4-FFF2-40B4-BE49-F238E27FC236}">
                <a16:creationId xmlns:a16="http://schemas.microsoft.com/office/drawing/2014/main" id="{363B2326-609D-9E95-2789-3F733BE21410}"/>
              </a:ext>
            </a:extLst>
          </p:cNvPr>
          <p:cNvPicPr>
            <a:picLocks noChangeAspect="1"/>
          </p:cNvPicPr>
          <p:nvPr/>
        </p:nvPicPr>
        <p:blipFill>
          <a:blip r:embed="rId2"/>
          <a:srcRect r="1" b="5859"/>
          <a:stretch/>
        </p:blipFill>
        <p:spPr>
          <a:xfrm>
            <a:off x="1280667" y="677668"/>
            <a:ext cx="9630666" cy="5417250"/>
          </a:xfrm>
          <a:prstGeom prst="rect">
            <a:avLst/>
          </a:prstGeom>
          <a:ln w="28575">
            <a:solidFill>
              <a:schemeClr val="bg1"/>
            </a:solidFill>
          </a:ln>
        </p:spPr>
      </p:pic>
      <p:sp>
        <p:nvSpPr>
          <p:cNvPr id="33" name="Graphic 212">
            <a:extLst>
              <a:ext uri="{FF2B5EF4-FFF2-40B4-BE49-F238E27FC236}">
                <a16:creationId xmlns:a16="http://schemas.microsoft.com/office/drawing/2014/main" id="{7BD8AB83-2763-4392-B4B9-049CDF1F6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73609" y="168141"/>
            <a:ext cx="1009111" cy="1009111"/>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5" name="Graphic 212">
            <a:extLst>
              <a:ext uri="{FF2B5EF4-FFF2-40B4-BE49-F238E27FC236}">
                <a16:creationId xmlns:a16="http://schemas.microsoft.com/office/drawing/2014/main" id="{480F071C-C35C-4CE1-8EE5-8ED96E2F4E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73609" y="168141"/>
            <a:ext cx="1009111" cy="1009111"/>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7" name="Oval 36">
            <a:extLst>
              <a:ext uri="{FF2B5EF4-FFF2-40B4-BE49-F238E27FC236}">
                <a16:creationId xmlns:a16="http://schemas.microsoft.com/office/drawing/2014/main" id="{CD97FAB4-59E0-4E65-B50B-867B14D2A0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460" y="4428611"/>
            <a:ext cx="565207" cy="565207"/>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9" name="Oval 38">
            <a:extLst>
              <a:ext uri="{FF2B5EF4-FFF2-40B4-BE49-F238E27FC236}">
                <a16:creationId xmlns:a16="http://schemas.microsoft.com/office/drawing/2014/main" id="{0D578F4B-2751-4FC2-8853-FAC5C59139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460" y="4428611"/>
            <a:ext cx="565207" cy="565207"/>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1301822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26" name="Rectangle 7">
            <a:extLst>
              <a:ext uri="{C183D7F6-B498-43B3-948B-1728B52AA6E4}">
                <adec:decorative xmlns:adec="http://schemas.microsoft.com/office/drawing/2017/decorative" val="1"/>
              </a:ext>
            </a:extLst>
          </p:cNvPr>
          <p:cNvSpPr/>
          <p:nvPr/>
        </p:nvSpPr>
        <p:spPr>
          <a:xfrm>
            <a:off x="600" y="-42333"/>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27" name="Freeform: Shape 10">
            <a:extLst>
              <a:ext uri="{C183D7F6-B498-43B3-948B-1728B52AA6E4}">
                <adec:decorative xmlns:adec="http://schemas.microsoft.com/office/drawing/2017/decorative" val="1"/>
              </a:ext>
            </a:extLst>
          </p:cNvPr>
          <p:cNvSpPr/>
          <p:nvPr/>
        </p:nvSpPr>
        <p:spPr>
          <a:xfrm>
            <a:off x="0" y="0"/>
            <a:ext cx="2231640" cy="2361240"/>
          </a:xfrm>
          <a:custGeom>
            <a:avLst/>
            <a:gdLst>
              <a:gd name="textAreaLeft" fmla="*/ 0 w 2231640"/>
              <a:gd name="textAreaRight" fmla="*/ 2232360 w 2231640"/>
              <a:gd name="textAreaTop" fmla="*/ 0 h 2361240"/>
              <a:gd name="textAreaBottom" fmla="*/ 2361960 h 2361240"/>
            </a:gdLst>
            <a:ahLst/>
            <a:cxnLst/>
            <a:rect l="textAreaLeft" t="textAreaTop" r="textAreaRight" b="textAreaBottom"/>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accent1"/>
              </a:solidFill>
              <a:latin typeface="Aptos"/>
            </a:endParaRPr>
          </a:p>
        </p:txBody>
      </p:sp>
      <p:sp>
        <p:nvSpPr>
          <p:cNvPr id="128" name="Freeform: Shape 15">
            <a:extLst>
              <a:ext uri="{C183D7F6-B498-43B3-948B-1728B52AA6E4}">
                <adec:decorative xmlns:adec="http://schemas.microsoft.com/office/drawing/2017/decorative" val="1"/>
              </a:ext>
            </a:extLst>
          </p:cNvPr>
          <p:cNvSpPr/>
          <p:nvPr/>
        </p:nvSpPr>
        <p:spPr>
          <a:xfrm>
            <a:off x="0" y="0"/>
            <a:ext cx="2231640" cy="2361240"/>
          </a:xfrm>
          <a:custGeom>
            <a:avLst/>
            <a:gdLst>
              <a:gd name="textAreaLeft" fmla="*/ 0 w 2231640"/>
              <a:gd name="textAreaRight" fmla="*/ 2232360 w 2231640"/>
              <a:gd name="textAreaTop" fmla="*/ 0 h 2361240"/>
              <a:gd name="textAreaBottom" fmla="*/ 2361960 h 2361240"/>
            </a:gdLst>
            <a:ahLst/>
            <a:cxnLst/>
            <a:rect l="textAreaLeft" t="textAreaTop" r="textAreaRight" b="textAreaBottom"/>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6">
              <a:alpha val="30000"/>
            </a:schemeClr>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accent1"/>
              </a:solidFill>
              <a:latin typeface="Aptos"/>
            </a:endParaRPr>
          </a:p>
        </p:txBody>
      </p:sp>
      <p:sp>
        <p:nvSpPr>
          <p:cNvPr id="129" name="Freeform: Shape 17">
            <a:extLst>
              <a:ext uri="{C183D7F6-B498-43B3-948B-1728B52AA6E4}">
                <adec:decorative xmlns:adec="http://schemas.microsoft.com/office/drawing/2017/decorative" val="1"/>
              </a:ext>
            </a:extLst>
          </p:cNvPr>
          <p:cNvSpPr/>
          <p:nvPr/>
        </p:nvSpPr>
        <p:spPr>
          <a:xfrm>
            <a:off x="0" y="29268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0" name="Freeform: Shape 19">
            <a:extLst>
              <a:ext uri="{C183D7F6-B498-43B3-948B-1728B52AA6E4}">
                <adec:decorative xmlns:adec="http://schemas.microsoft.com/office/drawing/2017/decorative" val="1"/>
              </a:ext>
            </a:extLst>
          </p:cNvPr>
          <p:cNvSpPr/>
          <p:nvPr/>
        </p:nvSpPr>
        <p:spPr>
          <a:xfrm>
            <a:off x="0" y="73224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1" name="PlaceHolder 1"/>
          <p:cNvSpPr>
            <a:spLocks noGrp="1"/>
          </p:cNvSpPr>
          <p:nvPr>
            <p:ph type="title"/>
          </p:nvPr>
        </p:nvSpPr>
        <p:spPr>
          <a:xfrm>
            <a:off x="2704857" y="-885960"/>
            <a:ext cx="8486383" cy="2361240"/>
          </a:xfrm>
          <a:prstGeom prst="rect">
            <a:avLst/>
          </a:prstGeom>
          <a:noFill/>
          <a:ln w="0">
            <a:noFill/>
          </a:ln>
        </p:spPr>
        <p:txBody>
          <a:bodyPr lIns="91440" tIns="45720" rIns="91440" bIns="45720" anchor="b">
            <a:normAutofit/>
          </a:bodyPr>
          <a:lstStyle/>
          <a:p>
            <a:pPr>
              <a:tabLst>
                <a:tab pos="0" algn="l"/>
              </a:tabLst>
            </a:pPr>
            <a:r>
              <a:rPr lang="en-US" sz="3100" spc="-1">
                <a:solidFill>
                  <a:schemeClr val="bg1"/>
                </a:solidFill>
                <a:latin typeface="Arial"/>
                <a:cs typeface="Arial"/>
              </a:rPr>
              <a:t>HARDWARE VISION ARCHITECHUTUE</a:t>
            </a:r>
            <a:br>
              <a:rPr lang="en-US" sz="3100" spc="-1">
                <a:solidFill>
                  <a:schemeClr val="bg1"/>
                </a:solidFill>
                <a:latin typeface="Arial"/>
                <a:cs typeface="Arial"/>
              </a:rPr>
            </a:br>
            <a:endParaRPr lang="en-US" sz="3100" b="0" strike="noStrike" spc="-1">
              <a:solidFill>
                <a:schemeClr val="bg1"/>
              </a:solidFill>
              <a:latin typeface="Arial"/>
              <a:cs typeface="Arial"/>
            </a:endParaRPr>
          </a:p>
        </p:txBody>
      </p:sp>
      <p:grpSp>
        <p:nvGrpSpPr>
          <p:cNvPr id="133" name="Graphic 185">
            <a:extLst>
              <a:ext uri="{C183D7F6-B498-43B3-948B-1728B52AA6E4}">
                <adec:decorative xmlns:adec="http://schemas.microsoft.com/office/drawing/2017/decorative" val="1"/>
              </a:ext>
            </a:extLst>
          </p:cNvPr>
          <p:cNvGrpSpPr/>
          <p:nvPr/>
        </p:nvGrpSpPr>
        <p:grpSpPr>
          <a:xfrm>
            <a:off x="10428480" y="5987160"/>
            <a:ext cx="1054080" cy="469080"/>
            <a:chOff x="10428480" y="5987160"/>
            <a:chExt cx="1054080" cy="469080"/>
          </a:xfrm>
        </p:grpSpPr>
        <p:sp>
          <p:nvSpPr>
            <p:cNvPr id="134" name="Freeform: Shape 22">
              <a:extLst>
                <a:ext uri="{C183D7F6-B498-43B3-948B-1728B52AA6E4}">
                  <adec:decorative xmlns:adec="http://schemas.microsoft.com/office/drawing/2017/decorative" val="1"/>
                </a:ext>
              </a:extLst>
            </p:cNvPr>
            <p:cNvSpPr/>
            <p:nvPr/>
          </p:nvSpPr>
          <p:spPr>
            <a:xfrm>
              <a:off x="1042848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5" name="Freeform: Shape 23">
              <a:extLst>
                <a:ext uri="{C183D7F6-B498-43B3-948B-1728B52AA6E4}">
                  <adec:decorative xmlns:adec="http://schemas.microsoft.com/office/drawing/2017/decorative" val="1"/>
                </a:ext>
              </a:extLst>
            </p:cNvPr>
            <p:cNvSpPr/>
            <p:nvPr/>
          </p:nvSpPr>
          <p:spPr>
            <a:xfrm>
              <a:off x="1060344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6" name="Freeform: Shape 24">
              <a:extLst>
                <a:ext uri="{C183D7F6-B498-43B3-948B-1728B52AA6E4}">
                  <adec:decorative xmlns:adec="http://schemas.microsoft.com/office/drawing/2017/decorative" val="1"/>
                </a:ext>
              </a:extLst>
            </p:cNvPr>
            <p:cNvSpPr/>
            <p:nvPr/>
          </p:nvSpPr>
          <p:spPr>
            <a:xfrm>
              <a:off x="1077840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7" name="Freeform: Shape 25">
              <a:extLst>
                <a:ext uri="{C183D7F6-B498-43B3-948B-1728B52AA6E4}">
                  <adec:decorative xmlns:adec="http://schemas.microsoft.com/office/drawing/2017/decorative" val="1"/>
                </a:ext>
              </a:extLst>
            </p:cNvPr>
            <p:cNvSpPr/>
            <p:nvPr/>
          </p:nvSpPr>
          <p:spPr>
            <a:xfrm>
              <a:off x="1095300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8" name="Freeform: Shape 26">
              <a:extLst>
                <a:ext uri="{C183D7F6-B498-43B3-948B-1728B52AA6E4}">
                  <adec:decorative xmlns:adec="http://schemas.microsoft.com/office/drawing/2017/decorative" val="1"/>
                </a:ext>
              </a:extLst>
            </p:cNvPr>
            <p:cNvSpPr/>
            <p:nvPr/>
          </p:nvSpPr>
          <p:spPr>
            <a:xfrm>
              <a:off x="1112796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139" name="TextBox 2"/>
          <p:cNvSpPr/>
          <p:nvPr/>
        </p:nvSpPr>
        <p:spPr>
          <a:xfrm>
            <a:off x="4724280" y="3200400"/>
            <a:ext cx="2742480" cy="363960"/>
          </a:xfrm>
          <a:prstGeom prst="rect">
            <a:avLst/>
          </a:prstGeom>
          <a:noFill/>
          <a:ln w="0">
            <a:noFill/>
          </a:ln>
        </p:spPr>
        <p:style>
          <a:lnRef idx="0">
            <a:scrgbClr r="0" g="0" b="0"/>
          </a:lnRef>
          <a:fillRef idx="0">
            <a:scrgbClr r="0" g="0" b="0"/>
          </a:fillRef>
          <a:effectRef idx="0">
            <a:scrgbClr r="0" g="0" b="0"/>
          </a:effectRef>
          <a:fontRef idx="minor"/>
        </p:style>
        <p:txBody>
          <a:bodyPr horzOverflow="overflow" lIns="90000" tIns="45000" rIns="90000" bIns="45000" numCol="1" spcCol="0" anchor="t">
            <a:spAutoFit/>
          </a:bodyPr>
          <a:lstStyle/>
          <a:p>
            <a:pPr defTabSz="457200">
              <a:lnSpc>
                <a:spcPct val="100000"/>
              </a:lnSpc>
            </a:pPr>
            <a:r>
              <a:rPr lang="en-US" sz="1800" b="0" strike="noStrike" spc="-1">
                <a:solidFill>
                  <a:schemeClr val="dk1"/>
                </a:solidFill>
                <a:latin typeface="Aptos"/>
              </a:rPr>
              <a:t>r</a:t>
            </a:r>
            <a:endParaRPr lang="en-US" sz="1800" b="0" strike="noStrike" spc="-1">
              <a:solidFill>
                <a:srgbClr val="000000"/>
              </a:solidFill>
              <a:latin typeface="Arial"/>
            </a:endParaRPr>
          </a:p>
        </p:txBody>
      </p:sp>
      <p:pic>
        <p:nvPicPr>
          <p:cNvPr id="2" name="Picture 1" descr="A group of colorful cylindrical objects&#10;&#10;Description automatically generated">
            <a:extLst>
              <a:ext uri="{FF2B5EF4-FFF2-40B4-BE49-F238E27FC236}">
                <a16:creationId xmlns:a16="http://schemas.microsoft.com/office/drawing/2014/main" id="{C33C31FF-210D-8DAD-585F-95215716F597}"/>
              </a:ext>
            </a:extLst>
          </p:cNvPr>
          <p:cNvPicPr>
            <a:picLocks noChangeAspect="1"/>
          </p:cNvPicPr>
          <p:nvPr/>
        </p:nvPicPr>
        <p:blipFill>
          <a:blip r:embed="rId3"/>
          <a:stretch>
            <a:fillRect/>
          </a:stretch>
        </p:blipFill>
        <p:spPr>
          <a:xfrm>
            <a:off x="2236060" y="1279025"/>
            <a:ext cx="8498416" cy="4305904"/>
          </a:xfrm>
          <a:prstGeom prst="rect">
            <a:avLst/>
          </a:prstGeom>
        </p:spPr>
      </p:pic>
    </p:spTree>
    <p:extLst>
      <p:ext uri="{BB962C8B-B14F-4D97-AF65-F5344CB8AC3E}">
        <p14:creationId xmlns:p14="http://schemas.microsoft.com/office/powerpoint/2010/main" val="4283716336"/>
      </p:ext>
    </p:extLst>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4" name="audio1.wav"/>
          </p:stSnd>
        </p:sndAc>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agram of a workflow&#10;&#10;Description automatically generated">
            <a:extLst>
              <a:ext uri="{FF2B5EF4-FFF2-40B4-BE49-F238E27FC236}">
                <a16:creationId xmlns:a16="http://schemas.microsoft.com/office/drawing/2014/main" id="{ADAEC798-0058-E0D2-5295-89BCCCECC073}"/>
              </a:ext>
            </a:extLst>
          </p:cNvPr>
          <p:cNvPicPr>
            <a:picLocks noChangeAspect="1"/>
          </p:cNvPicPr>
          <p:nvPr/>
        </p:nvPicPr>
        <p:blipFill>
          <a:blip r:embed="rId2"/>
          <a:stretch>
            <a:fillRect/>
          </a:stretch>
        </p:blipFill>
        <p:spPr>
          <a:xfrm>
            <a:off x="-2327" y="1225"/>
            <a:ext cx="12195992" cy="6855882"/>
          </a:xfrm>
          <a:prstGeom prst="rect">
            <a:avLst/>
          </a:prstGeom>
        </p:spPr>
      </p:pic>
    </p:spTree>
    <p:extLst>
      <p:ext uri="{BB962C8B-B14F-4D97-AF65-F5344CB8AC3E}">
        <p14:creationId xmlns:p14="http://schemas.microsoft.com/office/powerpoint/2010/main" val="27927018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98" name="Rectangle 214">
            <a:extLst>
              <a:ext uri="{C183D7F6-B498-43B3-948B-1728B52AA6E4}">
                <adec:decorative xmlns:adec="http://schemas.microsoft.com/office/drawing/2017/decorative" val="1"/>
              </a:ext>
            </a:extLst>
          </p:cNvPr>
          <p:cNvSpPr/>
          <p:nvPr/>
        </p:nvSpPr>
        <p:spPr>
          <a:xfrm>
            <a:off x="0" y="0"/>
            <a:ext cx="1218816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99" name="TextBox 202"/>
          <p:cNvSpPr/>
          <p:nvPr/>
        </p:nvSpPr>
        <p:spPr>
          <a:xfrm>
            <a:off x="838080" y="365040"/>
            <a:ext cx="10514880" cy="1324800"/>
          </a:xfrm>
          <a:prstGeom prst="rect">
            <a:avLst/>
          </a:prstGeom>
          <a:noFill/>
          <a:ln w="0">
            <a:noFill/>
          </a:ln>
        </p:spPr>
        <p:style>
          <a:lnRef idx="0">
            <a:scrgbClr r="0" g="0" b="0"/>
          </a:lnRef>
          <a:fillRef idx="0">
            <a:scrgbClr r="0" g="0" b="0"/>
          </a:fillRef>
          <a:effectRef idx="0">
            <a:scrgbClr r="0" g="0" b="0"/>
          </a:effectRef>
          <a:fontRef idx="minor"/>
        </p:style>
        <p:txBody>
          <a:bodyPr horzOverflow="overflow" lIns="90000" tIns="45000" rIns="90000" bIns="45000" numCol="1" spcCol="0" anchor="ctr">
            <a:normAutofit/>
          </a:bodyPr>
          <a:lstStyle/>
          <a:p>
            <a:pPr defTabSz="914400">
              <a:lnSpc>
                <a:spcPct val="90000"/>
              </a:lnSpc>
              <a:spcAft>
                <a:spcPts val="601"/>
              </a:spcAft>
            </a:pPr>
            <a:r>
              <a:rPr lang="en-US" sz="5400" b="0" strike="noStrike" spc="-1">
                <a:solidFill>
                  <a:schemeClr val="lt1"/>
                </a:solidFill>
                <a:latin typeface="Aptos Display"/>
              </a:rPr>
              <a:t>TIMELINE WEEK 1-2 </a:t>
            </a:r>
            <a:endParaRPr lang="en-US" sz="5400" b="0" strike="noStrike" spc="-1">
              <a:solidFill>
                <a:srgbClr val="000000"/>
              </a:solidFill>
              <a:latin typeface="Arial"/>
            </a:endParaRPr>
          </a:p>
        </p:txBody>
      </p:sp>
      <p:sp>
        <p:nvSpPr>
          <p:cNvPr id="100" name="sketchy line">
            <a:extLst>
              <a:ext uri="{C183D7F6-B498-43B3-948B-1728B52AA6E4}">
                <adec:decorative xmlns:adec="http://schemas.microsoft.com/office/drawing/2017/decorative" val="1"/>
              </a:ext>
            </a:extLst>
          </p:cNvPr>
          <p:cNvSpPr/>
          <p:nvPr/>
        </p:nvSpPr>
        <p:spPr>
          <a:xfrm>
            <a:off x="914400" y="1681560"/>
            <a:ext cx="9691920" cy="17640"/>
          </a:xfrm>
          <a:custGeom>
            <a:avLst/>
            <a:gdLst>
              <a:gd name="textAreaLeft" fmla="*/ 0 w 9691920"/>
              <a:gd name="textAreaRight" fmla="*/ 9692640 w 9691920"/>
              <a:gd name="textAreaTop" fmla="*/ 0 h 17640"/>
              <a:gd name="textAreaBottom" fmla="*/ 18360 h 17640"/>
            </a:gdLst>
            <a:ahLst/>
            <a:cxnLst/>
            <a:rect l="textAreaLeft" t="textAreaTop" r="textAreaRight" b="textAreaBottom"/>
            <a:pathLst>
              <a:path w="9692640" h="18288" fill="none">
                <a:moveTo>
                  <a:pt x="0" y="0"/>
                </a:moveTo>
                <a:cubicBezTo>
                  <a:pt x="142992" y="4732"/>
                  <a:pt x="265909" y="-3365"/>
                  <a:pt x="401552" y="0"/>
                </a:cubicBezTo>
                <a:cubicBezTo>
                  <a:pt x="537195" y="3365"/>
                  <a:pt x="738153" y="6482"/>
                  <a:pt x="996957" y="0"/>
                </a:cubicBezTo>
                <a:cubicBezTo>
                  <a:pt x="1255762" y="-6482"/>
                  <a:pt x="1280511" y="12509"/>
                  <a:pt x="1398509" y="0"/>
                </a:cubicBezTo>
                <a:cubicBezTo>
                  <a:pt x="1516507" y="-12509"/>
                  <a:pt x="1782573" y="-31523"/>
                  <a:pt x="2090841" y="0"/>
                </a:cubicBezTo>
                <a:cubicBezTo>
                  <a:pt x="2399109" y="31523"/>
                  <a:pt x="2488380" y="26286"/>
                  <a:pt x="2686246" y="0"/>
                </a:cubicBezTo>
                <a:cubicBezTo>
                  <a:pt x="2884112" y="-26286"/>
                  <a:pt x="3186024" y="-14734"/>
                  <a:pt x="3475504" y="0"/>
                </a:cubicBezTo>
                <a:cubicBezTo>
                  <a:pt x="3764984" y="14734"/>
                  <a:pt x="4053017" y="43292"/>
                  <a:pt x="4361688" y="0"/>
                </a:cubicBezTo>
                <a:cubicBezTo>
                  <a:pt x="4670359" y="-43292"/>
                  <a:pt x="4736164" y="-729"/>
                  <a:pt x="5054019" y="0"/>
                </a:cubicBezTo>
                <a:cubicBezTo>
                  <a:pt x="5371874" y="729"/>
                  <a:pt x="5543528" y="-22963"/>
                  <a:pt x="5940204" y="0"/>
                </a:cubicBezTo>
                <a:cubicBezTo>
                  <a:pt x="6336881" y="22963"/>
                  <a:pt x="6423838" y="6469"/>
                  <a:pt x="6632535" y="0"/>
                </a:cubicBezTo>
                <a:cubicBezTo>
                  <a:pt x="6841232" y="-6469"/>
                  <a:pt x="6852819" y="17036"/>
                  <a:pt x="7034087" y="0"/>
                </a:cubicBezTo>
                <a:cubicBezTo>
                  <a:pt x="7215355" y="-17036"/>
                  <a:pt x="7313136" y="11151"/>
                  <a:pt x="7532566" y="0"/>
                </a:cubicBezTo>
                <a:cubicBezTo>
                  <a:pt x="7751996" y="-11151"/>
                  <a:pt x="8015001" y="25614"/>
                  <a:pt x="8418750" y="0"/>
                </a:cubicBezTo>
                <a:cubicBezTo>
                  <a:pt x="8822499" y="-25614"/>
                  <a:pt x="9163239" y="48603"/>
                  <a:pt x="9692640" y="0"/>
                </a:cubicBezTo>
                <a:cubicBezTo>
                  <a:pt x="9691955" y="4437"/>
                  <a:pt x="9693170" y="10717"/>
                  <a:pt x="9692640" y="18288"/>
                </a:cubicBezTo>
                <a:cubicBezTo>
                  <a:pt x="9545125" y="42172"/>
                  <a:pt x="9164259" y="6706"/>
                  <a:pt x="9000309" y="18288"/>
                </a:cubicBezTo>
                <a:cubicBezTo>
                  <a:pt x="8836359" y="29870"/>
                  <a:pt x="8521035" y="-14108"/>
                  <a:pt x="8307977" y="18288"/>
                </a:cubicBezTo>
                <a:cubicBezTo>
                  <a:pt x="8094919" y="50684"/>
                  <a:pt x="7881757" y="11235"/>
                  <a:pt x="7712572" y="18288"/>
                </a:cubicBezTo>
                <a:cubicBezTo>
                  <a:pt x="7543387" y="25341"/>
                  <a:pt x="7358861" y="20625"/>
                  <a:pt x="7214093" y="18288"/>
                </a:cubicBezTo>
                <a:cubicBezTo>
                  <a:pt x="7069325" y="15951"/>
                  <a:pt x="6523705" y="52160"/>
                  <a:pt x="6327909" y="18288"/>
                </a:cubicBezTo>
                <a:cubicBezTo>
                  <a:pt x="6132113" y="-15584"/>
                  <a:pt x="5923847" y="21204"/>
                  <a:pt x="5635578" y="18288"/>
                </a:cubicBezTo>
                <a:cubicBezTo>
                  <a:pt x="5347309" y="15372"/>
                  <a:pt x="5114749" y="50642"/>
                  <a:pt x="4846320" y="18288"/>
                </a:cubicBezTo>
                <a:cubicBezTo>
                  <a:pt x="4577891" y="-14066"/>
                  <a:pt x="4576701" y="1487"/>
                  <a:pt x="4444768" y="18288"/>
                </a:cubicBezTo>
                <a:cubicBezTo>
                  <a:pt x="4312835" y="35089"/>
                  <a:pt x="4112575" y="15158"/>
                  <a:pt x="3946289" y="18288"/>
                </a:cubicBezTo>
                <a:cubicBezTo>
                  <a:pt x="3780003" y="21418"/>
                  <a:pt x="3396009" y="18797"/>
                  <a:pt x="3253958" y="18288"/>
                </a:cubicBezTo>
                <a:cubicBezTo>
                  <a:pt x="3111907" y="17779"/>
                  <a:pt x="2760272" y="57223"/>
                  <a:pt x="2464700" y="18288"/>
                </a:cubicBezTo>
                <a:cubicBezTo>
                  <a:pt x="2169128" y="-20647"/>
                  <a:pt x="2232262" y="7960"/>
                  <a:pt x="2063148" y="18288"/>
                </a:cubicBezTo>
                <a:cubicBezTo>
                  <a:pt x="1894034" y="28616"/>
                  <a:pt x="1799338" y="3019"/>
                  <a:pt x="1661595" y="18288"/>
                </a:cubicBezTo>
                <a:cubicBezTo>
                  <a:pt x="1523852" y="33557"/>
                  <a:pt x="1113928" y="-4352"/>
                  <a:pt x="969264" y="18288"/>
                </a:cubicBezTo>
                <a:cubicBezTo>
                  <a:pt x="824600" y="40928"/>
                  <a:pt x="356149" y="-3128"/>
                  <a:pt x="0" y="18288"/>
                </a:cubicBezTo>
                <a:cubicBezTo>
                  <a:pt x="-540" y="12521"/>
                  <a:pt x="894" y="7749"/>
                  <a:pt x="0" y="0"/>
                </a:cubicBezTo>
                <a:close/>
              </a:path>
              <a:path w="9692640" h="18288" stroke="0">
                <a:moveTo>
                  <a:pt x="0" y="0"/>
                </a:moveTo>
                <a:cubicBezTo>
                  <a:pt x="162642" y="3864"/>
                  <a:pt x="346119" y="-18364"/>
                  <a:pt x="498479" y="0"/>
                </a:cubicBezTo>
                <a:cubicBezTo>
                  <a:pt x="650839" y="18364"/>
                  <a:pt x="712065" y="-9389"/>
                  <a:pt x="900031" y="0"/>
                </a:cubicBezTo>
                <a:cubicBezTo>
                  <a:pt x="1087997" y="9389"/>
                  <a:pt x="1177291" y="3685"/>
                  <a:pt x="1398509" y="0"/>
                </a:cubicBezTo>
                <a:cubicBezTo>
                  <a:pt x="1619727" y="-3685"/>
                  <a:pt x="1874008" y="-8897"/>
                  <a:pt x="2090841" y="0"/>
                </a:cubicBezTo>
                <a:cubicBezTo>
                  <a:pt x="2307674" y="8897"/>
                  <a:pt x="2573432" y="-313"/>
                  <a:pt x="2880099" y="0"/>
                </a:cubicBezTo>
                <a:cubicBezTo>
                  <a:pt x="3186766" y="313"/>
                  <a:pt x="3422577" y="10664"/>
                  <a:pt x="3766283" y="0"/>
                </a:cubicBezTo>
                <a:cubicBezTo>
                  <a:pt x="4109989" y="-10664"/>
                  <a:pt x="4342683" y="-32873"/>
                  <a:pt x="4652467" y="0"/>
                </a:cubicBezTo>
                <a:cubicBezTo>
                  <a:pt x="4962251" y="32873"/>
                  <a:pt x="5122120" y="29155"/>
                  <a:pt x="5247872" y="0"/>
                </a:cubicBezTo>
                <a:cubicBezTo>
                  <a:pt x="5373625" y="-29155"/>
                  <a:pt x="5749491" y="1706"/>
                  <a:pt x="6037130" y="0"/>
                </a:cubicBezTo>
                <a:cubicBezTo>
                  <a:pt x="6324769" y="-1706"/>
                  <a:pt x="6531407" y="1172"/>
                  <a:pt x="6729461" y="0"/>
                </a:cubicBezTo>
                <a:cubicBezTo>
                  <a:pt x="6927515" y="-1172"/>
                  <a:pt x="7096794" y="-1520"/>
                  <a:pt x="7324867" y="0"/>
                </a:cubicBezTo>
                <a:cubicBezTo>
                  <a:pt x="7552940" y="1520"/>
                  <a:pt x="7878827" y="-17110"/>
                  <a:pt x="8114124" y="0"/>
                </a:cubicBezTo>
                <a:cubicBezTo>
                  <a:pt x="8349421" y="17110"/>
                  <a:pt x="8334208" y="15114"/>
                  <a:pt x="8515677" y="0"/>
                </a:cubicBezTo>
                <a:cubicBezTo>
                  <a:pt x="8697146" y="-15114"/>
                  <a:pt x="9236164" y="22466"/>
                  <a:pt x="9692640" y="0"/>
                </a:cubicBezTo>
                <a:cubicBezTo>
                  <a:pt x="9692735" y="8251"/>
                  <a:pt x="9692514" y="12333"/>
                  <a:pt x="9692640" y="18288"/>
                </a:cubicBezTo>
                <a:cubicBezTo>
                  <a:pt x="9410102" y="47398"/>
                  <a:pt x="9172773" y="7109"/>
                  <a:pt x="9000309" y="18288"/>
                </a:cubicBezTo>
                <a:cubicBezTo>
                  <a:pt x="8827845" y="29467"/>
                  <a:pt x="8713608" y="28372"/>
                  <a:pt x="8501830" y="18288"/>
                </a:cubicBezTo>
                <a:cubicBezTo>
                  <a:pt x="8290052" y="8204"/>
                  <a:pt x="7893416" y="3561"/>
                  <a:pt x="7712572" y="18288"/>
                </a:cubicBezTo>
                <a:cubicBezTo>
                  <a:pt x="7531728" y="33015"/>
                  <a:pt x="7480716" y="17052"/>
                  <a:pt x="7311020" y="18288"/>
                </a:cubicBezTo>
                <a:cubicBezTo>
                  <a:pt x="7141324" y="19524"/>
                  <a:pt x="6962706" y="15975"/>
                  <a:pt x="6618688" y="18288"/>
                </a:cubicBezTo>
                <a:cubicBezTo>
                  <a:pt x="6274670" y="20601"/>
                  <a:pt x="6230664" y="-1692"/>
                  <a:pt x="6120210" y="18288"/>
                </a:cubicBezTo>
                <a:cubicBezTo>
                  <a:pt x="6009756" y="38268"/>
                  <a:pt x="5442516" y="28115"/>
                  <a:pt x="5234026" y="18288"/>
                </a:cubicBezTo>
                <a:cubicBezTo>
                  <a:pt x="5025536" y="8461"/>
                  <a:pt x="4953693" y="18182"/>
                  <a:pt x="4832473" y="18288"/>
                </a:cubicBezTo>
                <a:cubicBezTo>
                  <a:pt x="4711253" y="18394"/>
                  <a:pt x="4414565" y="-11251"/>
                  <a:pt x="4140142" y="18288"/>
                </a:cubicBezTo>
                <a:cubicBezTo>
                  <a:pt x="3865719" y="47827"/>
                  <a:pt x="3819081" y="16772"/>
                  <a:pt x="3738590" y="18288"/>
                </a:cubicBezTo>
                <a:cubicBezTo>
                  <a:pt x="3658099" y="19804"/>
                  <a:pt x="3427576" y="1385"/>
                  <a:pt x="3240111" y="18288"/>
                </a:cubicBezTo>
                <a:cubicBezTo>
                  <a:pt x="3052646" y="35191"/>
                  <a:pt x="2749652" y="-13914"/>
                  <a:pt x="2450853" y="18288"/>
                </a:cubicBezTo>
                <a:cubicBezTo>
                  <a:pt x="2152054" y="50490"/>
                  <a:pt x="1928331" y="61101"/>
                  <a:pt x="1564669" y="18288"/>
                </a:cubicBezTo>
                <a:cubicBezTo>
                  <a:pt x="1201007" y="-24525"/>
                  <a:pt x="1217828" y="-275"/>
                  <a:pt x="1066190" y="18288"/>
                </a:cubicBezTo>
                <a:cubicBezTo>
                  <a:pt x="914552" y="36851"/>
                  <a:pt x="418290" y="-14785"/>
                  <a:pt x="0" y="18288"/>
                </a:cubicBezTo>
                <a:cubicBezTo>
                  <a:pt x="641" y="14236"/>
                  <a:pt x="889" y="7550"/>
                  <a:pt x="0" y="0"/>
                </a:cubicBezTo>
                <a:close/>
              </a:path>
            </a:pathLst>
          </a:custGeom>
          <a:solidFill>
            <a:srgbClr val="FFFFFF">
              <a:alpha val="75000"/>
            </a:srgbClr>
          </a:solidFill>
          <a:ln w="44450" cap="rnd">
            <a:solidFill>
              <a:srgbClr val="FFFFFF">
                <a:alpha val="75000"/>
              </a:srgbClr>
            </a:solidFill>
            <a:round/>
          </a:ln>
        </p:spPr>
        <p:style>
          <a:lnRef idx="2">
            <a:schemeClr val="accent1">
              <a:shade val="50000"/>
            </a:schemeClr>
          </a:lnRef>
          <a:fillRef idx="1">
            <a:schemeClr val="accent1"/>
          </a:fillRef>
          <a:effectRef idx="0">
            <a:schemeClr val="accent1"/>
          </a:effectRef>
          <a:fontRef idx="minor"/>
        </p:style>
        <p:txBody>
          <a:bodyPr lIns="90000" tIns="-26640" rIns="90000" bIns="-26640" anchor="ctr">
            <a:noAutofit/>
          </a:bodyPr>
          <a:lstStyle/>
          <a:p>
            <a:pPr algn="ctr" defTabSz="457200">
              <a:lnSpc>
                <a:spcPct val="100000"/>
              </a:lnSpc>
            </a:pPr>
            <a:endParaRPr lang="en-US" sz="1800" b="0" strike="noStrike" spc="-1">
              <a:solidFill>
                <a:schemeClr val="lt1"/>
              </a:solidFill>
              <a:latin typeface="Aptos"/>
            </a:endParaRPr>
          </a:p>
        </p:txBody>
      </p:sp>
      <p:graphicFrame>
        <p:nvGraphicFramePr>
          <p:cNvPr id="2" name="Diagram1"/>
          <p:cNvGraphicFramePr/>
          <p:nvPr>
            <p:extLst>
              <p:ext uri="{D42A27DB-BD31-4B8C-83A1-F6EECF244321}">
                <p14:modId xmlns:p14="http://schemas.microsoft.com/office/powerpoint/2010/main" val="3259848540"/>
              </p:ext>
            </p:extLst>
          </p:nvPr>
        </p:nvGraphicFramePr>
        <p:xfrm>
          <a:off x="838080" y="2004480"/>
          <a:ext cx="10514880" cy="4176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8" name="audio1.wav"/>
          </p:stSnd>
        </p:sndAc>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20" name="Rectangle 1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21" name="PlaceHolder 1"/>
          <p:cNvSpPr>
            <a:spLocks noGrp="1"/>
          </p:cNvSpPr>
          <p:nvPr>
            <p:ph type="title"/>
          </p:nvPr>
        </p:nvSpPr>
        <p:spPr>
          <a:xfrm>
            <a:off x="838080" y="448560"/>
            <a:ext cx="4707000" cy="1225080"/>
          </a:xfrm>
          <a:prstGeom prst="rect">
            <a:avLst/>
          </a:prstGeom>
          <a:noFill/>
          <a:ln w="0">
            <a:noFill/>
          </a:ln>
        </p:spPr>
        <p:txBody>
          <a:bodyPr lIns="91440" tIns="45720" rIns="91440" bIns="45720" anchor="b">
            <a:normAutofit fontScale="90000"/>
          </a:bodyPr>
          <a:lstStyle/>
          <a:p>
            <a:pPr indent="0" defTabSz="914400">
              <a:lnSpc>
                <a:spcPct val="90000"/>
              </a:lnSpc>
              <a:buNone/>
              <a:tabLst>
                <a:tab pos="0" algn="l"/>
              </a:tabLst>
            </a:pPr>
            <a:r>
              <a:rPr lang="en-US" sz="3800" b="1" spc="-1">
                <a:solidFill>
                  <a:schemeClr val="lt1"/>
                </a:solidFill>
                <a:latin typeface="Aptos Display"/>
              </a:rPr>
              <a:t>H</a:t>
            </a:r>
            <a:r>
              <a:rPr lang="en-IN" sz="3800" b="1" spc="-1">
                <a:solidFill>
                  <a:schemeClr val="lt1"/>
                </a:solidFill>
                <a:latin typeface="Aptos Display"/>
              </a:rPr>
              <a:t>ARDWARE IMPLEMENTATION INTRICACY</a:t>
            </a:r>
            <a:endParaRPr lang="en-US" sz="3800" b="0" strike="noStrike" spc="-1">
              <a:solidFill>
                <a:srgbClr val="000000"/>
              </a:solidFill>
              <a:latin typeface="Arial"/>
            </a:endParaRPr>
          </a:p>
        </p:txBody>
      </p:sp>
      <p:cxnSp>
        <p:nvCxnSpPr>
          <p:cNvPr id="122" name="Straight Connector 19">
            <a:extLst>
              <a:ext uri="{C183D7F6-B498-43B3-948B-1728B52AA6E4}">
                <adec:decorative xmlns:adec="http://schemas.microsoft.com/office/drawing/2017/decorative" val="1"/>
              </a:ext>
            </a:extLst>
          </p:cNvPr>
          <p:cNvCxnSpPr/>
          <p:nvPr/>
        </p:nvCxnSpPr>
        <p:spPr>
          <a:xfrm flipH="1">
            <a:off x="831600" y="1749600"/>
            <a:ext cx="4719240" cy="720"/>
          </a:xfrm>
          <a:prstGeom prst="straightConnector1">
            <a:avLst/>
          </a:prstGeom>
          <a:ln w="0">
            <a:solidFill>
              <a:srgbClr val="4EA72E"/>
            </a:solidFill>
          </a:ln>
        </p:spPr>
      </p:cxnSp>
      <p:sp>
        <p:nvSpPr>
          <p:cNvPr id="123" name="PlaceHolder 2"/>
          <p:cNvSpPr>
            <a:spLocks noGrp="1"/>
          </p:cNvSpPr>
          <p:nvPr>
            <p:ph/>
          </p:nvPr>
        </p:nvSpPr>
        <p:spPr>
          <a:xfrm>
            <a:off x="897840" y="1909080"/>
            <a:ext cx="4585680" cy="3647160"/>
          </a:xfrm>
          <a:prstGeom prst="rect">
            <a:avLst/>
          </a:prstGeom>
          <a:noFill/>
          <a:ln w="0">
            <a:noFill/>
          </a:ln>
        </p:spPr>
        <p:txBody>
          <a:bodyPr lIns="91440" tIns="45720" rIns="91440" bIns="45720" anchor="t">
            <a:normAutofit fontScale="92500" lnSpcReduction="20000"/>
          </a:bodyPr>
          <a:lstStyle/>
          <a:p>
            <a:pPr marL="228600" indent="-228600" defTabSz="914400">
              <a:lnSpc>
                <a:spcPct val="90000"/>
              </a:lnSpc>
              <a:spcBef>
                <a:spcPts val="1001"/>
              </a:spcBef>
              <a:buClr>
                <a:srgbClr val="FFFFFF"/>
              </a:buClr>
              <a:buFont typeface="Arial"/>
              <a:buChar char="•"/>
            </a:pPr>
            <a:r>
              <a:rPr lang="en-US" sz="2000" spc="-1">
                <a:solidFill>
                  <a:schemeClr val="bg1"/>
                </a:solidFill>
                <a:latin typeface="Arial"/>
              </a:rPr>
              <a:t>The  vision and core idea regarding the hardware implementation is summarized in a clear and precise manner in the flowchart given on next slide: </a:t>
            </a:r>
          </a:p>
          <a:p>
            <a:pPr marL="228600" indent="-228600" defTabSz="914400">
              <a:lnSpc>
                <a:spcPct val="90000"/>
              </a:lnSpc>
              <a:spcBef>
                <a:spcPts val="1001"/>
              </a:spcBef>
              <a:buClr>
                <a:srgbClr val="FFFFFF"/>
              </a:buClr>
              <a:buFont typeface="Arial"/>
              <a:buChar char="•"/>
            </a:pPr>
            <a:r>
              <a:rPr lang="en-US" sz="2000" spc="-1">
                <a:solidFill>
                  <a:schemeClr val="bg1"/>
                </a:solidFill>
                <a:latin typeface="Arial"/>
              </a:rPr>
              <a:t>An insight into this leads us to conclusion that certain sensors and actuators are needed to implement the required hardware architecture. The required sensors are listed below:</a:t>
            </a:r>
          </a:p>
          <a:p>
            <a:pPr marL="228600" indent="-228600" defTabSz="914400">
              <a:lnSpc>
                <a:spcPct val="90000"/>
              </a:lnSpc>
              <a:spcBef>
                <a:spcPts val="1001"/>
              </a:spcBef>
              <a:buClr>
                <a:srgbClr val="FFFFFF"/>
              </a:buClr>
              <a:buFont typeface="Arial"/>
              <a:buChar char="•"/>
            </a:pPr>
            <a:r>
              <a:rPr lang="en-US" sz="2000" spc="-1">
                <a:solidFill>
                  <a:schemeClr val="bg1"/>
                </a:solidFill>
                <a:latin typeface="Arial"/>
              </a:rPr>
              <a:t>1. Proximity Sensor </a:t>
            </a:r>
          </a:p>
          <a:p>
            <a:pPr marL="228600" indent="-228600" defTabSz="914400">
              <a:lnSpc>
                <a:spcPct val="90000"/>
              </a:lnSpc>
              <a:spcBef>
                <a:spcPts val="1001"/>
              </a:spcBef>
              <a:buClr>
                <a:srgbClr val="FFFFFF"/>
              </a:buClr>
              <a:buFont typeface="Arial"/>
              <a:buChar char="•"/>
            </a:pPr>
            <a:r>
              <a:rPr lang="en-US" sz="2000" spc="-1">
                <a:solidFill>
                  <a:schemeClr val="bg1"/>
                </a:solidFill>
                <a:latin typeface="Arial"/>
              </a:rPr>
              <a:t>2. IR Sensor </a:t>
            </a:r>
          </a:p>
          <a:p>
            <a:pPr marL="228600" indent="-228600" defTabSz="914400">
              <a:lnSpc>
                <a:spcPct val="90000"/>
              </a:lnSpc>
              <a:spcBef>
                <a:spcPts val="1001"/>
              </a:spcBef>
              <a:buClr>
                <a:srgbClr val="FFFFFF"/>
              </a:buClr>
              <a:buFont typeface="Arial"/>
              <a:buChar char="•"/>
            </a:pPr>
            <a:r>
              <a:rPr lang="en-US" sz="2000" spc="-1">
                <a:solidFill>
                  <a:schemeClr val="bg1"/>
                </a:solidFill>
                <a:latin typeface="Arial"/>
              </a:rPr>
              <a:t>3. Ultrasonic Sensor </a:t>
            </a:r>
          </a:p>
          <a:p>
            <a:pPr marL="228600" indent="-228600" defTabSz="914400">
              <a:lnSpc>
                <a:spcPct val="90000"/>
              </a:lnSpc>
              <a:spcBef>
                <a:spcPts val="1001"/>
              </a:spcBef>
              <a:buClr>
                <a:srgbClr val="FFFFFF"/>
              </a:buClr>
              <a:buFont typeface="Arial"/>
              <a:buChar char="•"/>
            </a:pPr>
            <a:r>
              <a:rPr lang="en-US" sz="2000" spc="-1">
                <a:solidFill>
                  <a:schemeClr val="bg1"/>
                </a:solidFill>
                <a:latin typeface="Arial"/>
              </a:rPr>
              <a:t>4. Servo Motor </a:t>
            </a:r>
          </a:p>
        </p:txBody>
      </p:sp>
      <p:cxnSp>
        <p:nvCxnSpPr>
          <p:cNvPr id="124" name="Straight Connector 21">
            <a:extLst>
              <a:ext uri="{C183D7F6-B498-43B3-948B-1728B52AA6E4}">
                <adec:decorative xmlns:adec="http://schemas.microsoft.com/office/drawing/2017/decorative" val="1"/>
              </a:ext>
            </a:extLst>
          </p:cNvPr>
          <p:cNvCxnSpPr/>
          <p:nvPr/>
        </p:nvCxnSpPr>
        <p:spPr>
          <a:xfrm flipH="1">
            <a:off x="833760" y="5707440"/>
            <a:ext cx="4714920" cy="720"/>
          </a:xfrm>
          <a:prstGeom prst="straightConnector1">
            <a:avLst/>
          </a:prstGeom>
          <a:ln w="0">
            <a:solidFill>
              <a:srgbClr val="4EA72E"/>
            </a:solidFill>
          </a:ln>
        </p:spPr>
      </p:cxnSp>
      <p:pic>
        <p:nvPicPr>
          <p:cNvPr id="5" name="Picture 4" descr="Person throwing plastic bottle into bin">
            <a:extLst>
              <a:ext uri="{FF2B5EF4-FFF2-40B4-BE49-F238E27FC236}">
                <a16:creationId xmlns:a16="http://schemas.microsoft.com/office/drawing/2014/main" id="{642D8AA1-7DEA-B64D-2911-E0442992B46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80881" y="0"/>
            <a:ext cx="5061258" cy="6858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4" name="audio1.wav"/>
          </p:stSnd>
        </p:sndAc>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26" name="Rectangle 7">
            <a:extLst>
              <a:ext uri="{C183D7F6-B498-43B3-948B-1728B52AA6E4}">
                <adec:decorative xmlns:adec="http://schemas.microsoft.com/office/drawing/2017/decorative" val="1"/>
              </a:ext>
            </a:extLst>
          </p:cNvPr>
          <p:cNvSpPr/>
          <p:nvPr/>
        </p:nvSpPr>
        <p:spPr>
          <a:xfrm>
            <a:off x="60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27" name="Freeform: Shape 10">
            <a:extLst>
              <a:ext uri="{C183D7F6-B498-43B3-948B-1728B52AA6E4}">
                <adec:decorative xmlns:adec="http://schemas.microsoft.com/office/drawing/2017/decorative" val="1"/>
              </a:ext>
            </a:extLst>
          </p:cNvPr>
          <p:cNvSpPr/>
          <p:nvPr/>
        </p:nvSpPr>
        <p:spPr>
          <a:xfrm>
            <a:off x="0" y="0"/>
            <a:ext cx="2231640" cy="2361240"/>
          </a:xfrm>
          <a:custGeom>
            <a:avLst/>
            <a:gdLst>
              <a:gd name="textAreaLeft" fmla="*/ 0 w 2231640"/>
              <a:gd name="textAreaRight" fmla="*/ 2232360 w 2231640"/>
              <a:gd name="textAreaTop" fmla="*/ 0 h 2361240"/>
              <a:gd name="textAreaBottom" fmla="*/ 2361960 h 2361240"/>
            </a:gdLst>
            <a:ahLst/>
            <a:cxnLst/>
            <a:rect l="textAreaLeft" t="textAreaTop" r="textAreaRight" b="textAreaBottom"/>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accent1"/>
              </a:solidFill>
              <a:latin typeface="Aptos"/>
            </a:endParaRPr>
          </a:p>
        </p:txBody>
      </p:sp>
      <p:sp>
        <p:nvSpPr>
          <p:cNvPr id="128" name="Freeform: Shape 15">
            <a:extLst>
              <a:ext uri="{C183D7F6-B498-43B3-948B-1728B52AA6E4}">
                <adec:decorative xmlns:adec="http://schemas.microsoft.com/office/drawing/2017/decorative" val="1"/>
              </a:ext>
            </a:extLst>
          </p:cNvPr>
          <p:cNvSpPr/>
          <p:nvPr/>
        </p:nvSpPr>
        <p:spPr>
          <a:xfrm>
            <a:off x="0" y="0"/>
            <a:ext cx="2231640" cy="2361240"/>
          </a:xfrm>
          <a:custGeom>
            <a:avLst/>
            <a:gdLst>
              <a:gd name="textAreaLeft" fmla="*/ 0 w 2231640"/>
              <a:gd name="textAreaRight" fmla="*/ 2232360 w 2231640"/>
              <a:gd name="textAreaTop" fmla="*/ 0 h 2361240"/>
              <a:gd name="textAreaBottom" fmla="*/ 2361960 h 2361240"/>
            </a:gdLst>
            <a:ahLst/>
            <a:cxnLst/>
            <a:rect l="textAreaLeft" t="textAreaTop" r="textAreaRight" b="textAreaBottom"/>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6">
              <a:alpha val="30000"/>
            </a:schemeClr>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accent1"/>
              </a:solidFill>
              <a:latin typeface="Aptos"/>
            </a:endParaRPr>
          </a:p>
        </p:txBody>
      </p:sp>
      <p:sp>
        <p:nvSpPr>
          <p:cNvPr id="129" name="Freeform: Shape 17">
            <a:extLst>
              <a:ext uri="{C183D7F6-B498-43B3-948B-1728B52AA6E4}">
                <adec:decorative xmlns:adec="http://schemas.microsoft.com/office/drawing/2017/decorative" val="1"/>
              </a:ext>
            </a:extLst>
          </p:cNvPr>
          <p:cNvSpPr/>
          <p:nvPr/>
        </p:nvSpPr>
        <p:spPr>
          <a:xfrm>
            <a:off x="0" y="29268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0" name="Freeform: Shape 19">
            <a:extLst>
              <a:ext uri="{C183D7F6-B498-43B3-948B-1728B52AA6E4}">
                <adec:decorative xmlns:adec="http://schemas.microsoft.com/office/drawing/2017/decorative" val="1"/>
              </a:ext>
            </a:extLst>
          </p:cNvPr>
          <p:cNvSpPr/>
          <p:nvPr/>
        </p:nvSpPr>
        <p:spPr>
          <a:xfrm>
            <a:off x="0" y="73224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1" name="PlaceHolder 1"/>
          <p:cNvSpPr>
            <a:spLocks noGrp="1"/>
          </p:cNvSpPr>
          <p:nvPr>
            <p:ph type="title"/>
          </p:nvPr>
        </p:nvSpPr>
        <p:spPr>
          <a:xfrm>
            <a:off x="2313273" y="3061623"/>
            <a:ext cx="5173800" cy="2361240"/>
          </a:xfrm>
          <a:prstGeom prst="rect">
            <a:avLst/>
          </a:prstGeom>
          <a:noFill/>
          <a:ln w="0">
            <a:noFill/>
          </a:ln>
        </p:spPr>
        <p:txBody>
          <a:bodyPr lIns="91440" tIns="45720" rIns="91440" bIns="45720" anchor="b">
            <a:normAutofit fontScale="90000"/>
          </a:bodyPr>
          <a:lstStyle/>
          <a:p>
            <a:pPr>
              <a:tabLst>
                <a:tab pos="0" algn="l"/>
              </a:tabLst>
            </a:pPr>
            <a:br>
              <a:rPr lang="en-US" sz="3100" spc="-1">
                <a:solidFill>
                  <a:schemeClr val="bg1"/>
                </a:solidFill>
                <a:latin typeface="Arial"/>
              </a:rPr>
            </a:br>
            <a:br>
              <a:rPr lang="en-US" sz="3100" spc="-1">
                <a:solidFill>
                  <a:schemeClr val="bg1"/>
                </a:solidFill>
                <a:latin typeface="Arial"/>
              </a:rPr>
            </a:br>
            <a:br>
              <a:rPr lang="en-US" sz="3100" spc="-1">
                <a:solidFill>
                  <a:schemeClr val="bg1"/>
                </a:solidFill>
                <a:latin typeface="Arial"/>
              </a:rPr>
            </a:br>
            <a:r>
              <a:rPr lang="en-US" sz="3100" b="1" u="sng" spc="-1">
                <a:solidFill>
                  <a:schemeClr val="bg1"/>
                </a:solidFill>
                <a:latin typeface="Arial"/>
                <a:cs typeface="Arial"/>
              </a:rPr>
              <a:t>Other important tasks done this week</a:t>
            </a:r>
            <a:br>
              <a:rPr lang="en-US" sz="3100" spc="-1">
                <a:solidFill>
                  <a:schemeClr val="bg1"/>
                </a:solidFill>
                <a:latin typeface="Arial"/>
              </a:rPr>
            </a:br>
            <a:br>
              <a:rPr lang="en-US" sz="3100" spc="-1">
                <a:solidFill>
                  <a:schemeClr val="bg1"/>
                </a:solidFill>
                <a:latin typeface="Arial"/>
              </a:rPr>
            </a:br>
            <a:r>
              <a:rPr lang="en-US" sz="3100" b="1" u="sng" spc="-1">
                <a:solidFill>
                  <a:schemeClr val="bg1"/>
                </a:solidFill>
                <a:latin typeface="Arial"/>
              </a:rPr>
              <a:t>Stress Testing the model</a:t>
            </a:r>
            <a:r>
              <a:rPr lang="en-US" sz="3100" spc="-1">
                <a:solidFill>
                  <a:schemeClr val="bg1"/>
                </a:solidFill>
                <a:latin typeface="Arial"/>
              </a:rPr>
              <a:t>- We stress tested our model on a diverse set of waste items comprising of different classes of articles like recyclable, non-recyclable </a:t>
            </a:r>
            <a:r>
              <a:rPr lang="en-US" sz="3100" spc="-1" err="1">
                <a:solidFill>
                  <a:schemeClr val="bg1"/>
                </a:solidFill>
                <a:latin typeface="Arial"/>
              </a:rPr>
              <a:t>etc</a:t>
            </a:r>
            <a:r>
              <a:rPr lang="en-US" sz="3100" spc="-1">
                <a:solidFill>
                  <a:schemeClr val="bg1"/>
                </a:solidFill>
                <a:latin typeface="Arial"/>
              </a:rPr>
              <a:t> and came to the conclusion that the model is precise and accurate.</a:t>
            </a:r>
            <a:endParaRPr lang="en-US" sz="3100" b="0" strike="noStrike" spc="-1">
              <a:solidFill>
                <a:schemeClr val="bg1"/>
              </a:solidFill>
              <a:latin typeface="Arial"/>
            </a:endParaRPr>
          </a:p>
        </p:txBody>
      </p:sp>
      <p:pic>
        <p:nvPicPr>
          <p:cNvPr id="132" name="Content Placeholder 4" descr="A brown box with a hole in the middle&#10;&#10;Description automatically generated"/>
          <p:cNvPicPr/>
          <p:nvPr/>
        </p:nvPicPr>
        <p:blipFill>
          <a:blip r:embed="rId3"/>
          <a:stretch/>
        </p:blipFill>
        <p:spPr>
          <a:xfrm>
            <a:off x="8396280" y="1200240"/>
            <a:ext cx="2911320" cy="4071960"/>
          </a:xfrm>
          <a:prstGeom prst="rect">
            <a:avLst/>
          </a:prstGeom>
          <a:ln w="0">
            <a:noFill/>
          </a:ln>
        </p:spPr>
      </p:pic>
      <p:grpSp>
        <p:nvGrpSpPr>
          <p:cNvPr id="133" name="Graphic 185">
            <a:extLst>
              <a:ext uri="{C183D7F6-B498-43B3-948B-1728B52AA6E4}">
                <adec:decorative xmlns:adec="http://schemas.microsoft.com/office/drawing/2017/decorative" val="1"/>
              </a:ext>
            </a:extLst>
          </p:cNvPr>
          <p:cNvGrpSpPr/>
          <p:nvPr/>
        </p:nvGrpSpPr>
        <p:grpSpPr>
          <a:xfrm>
            <a:off x="10428480" y="5987160"/>
            <a:ext cx="1054080" cy="469080"/>
            <a:chOff x="10428480" y="5987160"/>
            <a:chExt cx="1054080" cy="469080"/>
          </a:xfrm>
        </p:grpSpPr>
        <p:sp>
          <p:nvSpPr>
            <p:cNvPr id="134" name="Freeform: Shape 22">
              <a:extLst>
                <a:ext uri="{C183D7F6-B498-43B3-948B-1728B52AA6E4}">
                  <adec:decorative xmlns:adec="http://schemas.microsoft.com/office/drawing/2017/decorative" val="1"/>
                </a:ext>
              </a:extLst>
            </p:cNvPr>
            <p:cNvSpPr/>
            <p:nvPr/>
          </p:nvSpPr>
          <p:spPr>
            <a:xfrm>
              <a:off x="1042848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5" name="Freeform: Shape 23">
              <a:extLst>
                <a:ext uri="{C183D7F6-B498-43B3-948B-1728B52AA6E4}">
                  <adec:decorative xmlns:adec="http://schemas.microsoft.com/office/drawing/2017/decorative" val="1"/>
                </a:ext>
              </a:extLst>
            </p:cNvPr>
            <p:cNvSpPr/>
            <p:nvPr/>
          </p:nvSpPr>
          <p:spPr>
            <a:xfrm>
              <a:off x="1060344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6" name="Freeform: Shape 24">
              <a:extLst>
                <a:ext uri="{C183D7F6-B498-43B3-948B-1728B52AA6E4}">
                  <adec:decorative xmlns:adec="http://schemas.microsoft.com/office/drawing/2017/decorative" val="1"/>
                </a:ext>
              </a:extLst>
            </p:cNvPr>
            <p:cNvSpPr/>
            <p:nvPr/>
          </p:nvSpPr>
          <p:spPr>
            <a:xfrm>
              <a:off x="1077840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7" name="Freeform: Shape 25">
              <a:extLst>
                <a:ext uri="{C183D7F6-B498-43B3-948B-1728B52AA6E4}">
                  <adec:decorative xmlns:adec="http://schemas.microsoft.com/office/drawing/2017/decorative" val="1"/>
                </a:ext>
              </a:extLst>
            </p:cNvPr>
            <p:cNvSpPr/>
            <p:nvPr/>
          </p:nvSpPr>
          <p:spPr>
            <a:xfrm>
              <a:off x="1095300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8" name="Freeform: Shape 26">
              <a:extLst>
                <a:ext uri="{C183D7F6-B498-43B3-948B-1728B52AA6E4}">
                  <adec:decorative xmlns:adec="http://schemas.microsoft.com/office/drawing/2017/decorative" val="1"/>
                </a:ext>
              </a:extLst>
            </p:cNvPr>
            <p:cNvSpPr/>
            <p:nvPr/>
          </p:nvSpPr>
          <p:spPr>
            <a:xfrm>
              <a:off x="1112796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139" name="TextBox 2"/>
          <p:cNvSpPr/>
          <p:nvPr/>
        </p:nvSpPr>
        <p:spPr>
          <a:xfrm>
            <a:off x="4724280" y="3200400"/>
            <a:ext cx="2742480" cy="363960"/>
          </a:xfrm>
          <a:prstGeom prst="rect">
            <a:avLst/>
          </a:prstGeom>
          <a:noFill/>
          <a:ln w="0">
            <a:noFill/>
          </a:ln>
        </p:spPr>
        <p:style>
          <a:lnRef idx="0">
            <a:scrgbClr r="0" g="0" b="0"/>
          </a:lnRef>
          <a:fillRef idx="0">
            <a:scrgbClr r="0" g="0" b="0"/>
          </a:fillRef>
          <a:effectRef idx="0">
            <a:scrgbClr r="0" g="0" b="0"/>
          </a:effectRef>
          <a:fontRef idx="minor"/>
        </p:style>
        <p:txBody>
          <a:bodyPr horzOverflow="overflow" lIns="90000" tIns="45000" rIns="90000" bIns="45000" numCol="1" spcCol="0" anchor="t">
            <a:spAutoFit/>
          </a:bodyPr>
          <a:lstStyle/>
          <a:p>
            <a:pPr defTabSz="457200">
              <a:lnSpc>
                <a:spcPct val="100000"/>
              </a:lnSpc>
            </a:pPr>
            <a:r>
              <a:rPr lang="en-US" sz="1800" b="0" strike="noStrike" spc="-1">
                <a:solidFill>
                  <a:schemeClr val="dk1"/>
                </a:solidFill>
                <a:latin typeface="Aptos"/>
              </a:rPr>
              <a:t>r</a:t>
            </a:r>
            <a:endParaRPr lang="en-US" sz="18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4" name="audio1.wav"/>
          </p:stSnd>
        </p:sndAc>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70" name="Rectangle 3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71" name="Rectangle 38">
            <a:extLst>
              <a:ext uri="{C183D7F6-B498-43B3-948B-1728B52AA6E4}">
                <adec:decorative xmlns:adec="http://schemas.microsoft.com/office/drawing/2017/decorative" val="1"/>
              </a:ext>
            </a:extLst>
          </p:cNvPr>
          <p:cNvSpPr/>
          <p:nvPr/>
        </p:nvSpPr>
        <p:spPr>
          <a:xfrm>
            <a:off x="780840" y="1187280"/>
            <a:ext cx="5088960" cy="4482720"/>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72" name="Rectangle 39">
            <a:extLst>
              <a:ext uri="{C183D7F6-B498-43B3-948B-1728B52AA6E4}">
                <adec:decorative xmlns:adec="http://schemas.microsoft.com/office/drawing/2017/decorative" val="1"/>
              </a:ext>
            </a:extLst>
          </p:cNvPr>
          <p:cNvSpPr/>
          <p:nvPr/>
        </p:nvSpPr>
        <p:spPr>
          <a:xfrm>
            <a:off x="785160" y="1179000"/>
            <a:ext cx="5088960" cy="4482720"/>
          </a:xfrm>
          <a:prstGeom prst="rect">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73" name="Rectangle 40">
            <a:extLst>
              <a:ext uri="{C183D7F6-B498-43B3-948B-1728B52AA6E4}">
                <adec:decorative xmlns:adec="http://schemas.microsoft.com/office/drawing/2017/decorative" val="1"/>
              </a:ext>
            </a:extLst>
          </p:cNvPr>
          <p:cNvSpPr/>
          <p:nvPr/>
        </p:nvSpPr>
        <p:spPr>
          <a:xfrm>
            <a:off x="743760" y="1130760"/>
            <a:ext cx="5038920" cy="4438440"/>
          </a:xfrm>
          <a:prstGeom prst="rect">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grpSp>
        <p:nvGrpSpPr>
          <p:cNvPr id="174" name="Graphic 38">
            <a:extLst>
              <a:ext uri="{C183D7F6-B498-43B3-948B-1728B52AA6E4}">
                <adec:decorative xmlns:adec="http://schemas.microsoft.com/office/drawing/2017/decorative" val="1"/>
              </a:ext>
            </a:extLst>
          </p:cNvPr>
          <p:cNvGrpSpPr/>
          <p:nvPr/>
        </p:nvGrpSpPr>
        <p:grpSpPr>
          <a:xfrm>
            <a:off x="102960" y="1424160"/>
            <a:ext cx="1354680" cy="502920"/>
            <a:chOff x="102960" y="1424160"/>
            <a:chExt cx="1354680" cy="502920"/>
          </a:xfrm>
        </p:grpSpPr>
        <p:sp>
          <p:nvSpPr>
            <p:cNvPr id="175" name="Freeform: Shape 16">
              <a:extLst>
                <a:ext uri="{C183D7F6-B498-43B3-948B-1728B52AA6E4}">
                  <adec:decorative xmlns:adec="http://schemas.microsoft.com/office/drawing/2017/decorative" val="1"/>
                </a:ext>
              </a:extLst>
            </p:cNvPr>
            <p:cNvSpPr/>
            <p:nvPr/>
          </p:nvSpPr>
          <p:spPr>
            <a:xfrm>
              <a:off x="102960" y="1424160"/>
              <a:ext cx="1354680" cy="194040"/>
            </a:xfrm>
            <a:custGeom>
              <a:avLst/>
              <a:gdLst>
                <a:gd name="textAreaLeft" fmla="*/ 0 w 1354680"/>
                <a:gd name="textAreaRight" fmla="*/ 1355400 w 1354680"/>
                <a:gd name="textAreaTop" fmla="*/ 0 h 194040"/>
                <a:gd name="textAreaBottom" fmla="*/ 194760 h 194040"/>
              </a:gdLst>
              <a:ahLst/>
              <a:cxnLst/>
              <a:rect l="textAreaLeft" t="textAreaTop" r="textAreaRight" b="textAreaBottom"/>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solidFill>
              <a:schemeClr val="bg1"/>
            </a:solidFill>
            <a:ln w="2532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76" name="Freeform: Shape 42">
              <a:extLst>
                <a:ext uri="{C183D7F6-B498-43B3-948B-1728B52AA6E4}">
                  <adec:decorative xmlns:adec="http://schemas.microsoft.com/office/drawing/2017/decorative" val="1"/>
                </a:ext>
              </a:extLst>
            </p:cNvPr>
            <p:cNvSpPr/>
            <p:nvPr/>
          </p:nvSpPr>
          <p:spPr>
            <a:xfrm>
              <a:off x="102960" y="1733040"/>
              <a:ext cx="1354680" cy="194040"/>
            </a:xfrm>
            <a:custGeom>
              <a:avLst/>
              <a:gdLst>
                <a:gd name="textAreaLeft" fmla="*/ 0 w 1354680"/>
                <a:gd name="textAreaRight" fmla="*/ 1355400 w 1354680"/>
                <a:gd name="textAreaTop" fmla="*/ 0 h 194040"/>
                <a:gd name="textAreaBottom" fmla="*/ 194760 h 194040"/>
              </a:gdLst>
              <a:ahLst/>
              <a:cxnLst/>
              <a:rect l="textAreaLeft" t="textAreaTop" r="textAreaRight" b="textAreaBottom"/>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solidFill>
              <a:schemeClr val="bg1"/>
            </a:solidFill>
            <a:ln w="2532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177" name="Graphic 212">
            <a:extLst>
              <a:ext uri="{C183D7F6-B498-43B3-948B-1728B52AA6E4}">
                <adec:decorative xmlns:adec="http://schemas.microsoft.com/office/drawing/2017/decorative" val="1"/>
              </a:ext>
            </a:extLst>
          </p:cNvPr>
          <p:cNvSpPr/>
          <p:nvPr/>
        </p:nvSpPr>
        <p:spPr>
          <a:xfrm>
            <a:off x="4402440" y="62964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78" name="Graphic 212">
            <a:extLst>
              <a:ext uri="{C183D7F6-B498-43B3-948B-1728B52AA6E4}">
                <adec:decorative xmlns:adec="http://schemas.microsoft.com/office/drawing/2017/decorative" val="1"/>
              </a:ext>
            </a:extLst>
          </p:cNvPr>
          <p:cNvSpPr/>
          <p:nvPr/>
        </p:nvSpPr>
        <p:spPr>
          <a:xfrm>
            <a:off x="4402440" y="62964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grpSp>
        <p:nvGrpSpPr>
          <p:cNvPr id="179" name="Graphic 4">
            <a:extLst>
              <a:ext uri="{C183D7F6-B498-43B3-948B-1728B52AA6E4}">
                <adec:decorative xmlns:adec="http://schemas.microsoft.com/office/drawing/2017/decorative" val="1"/>
              </a:ext>
            </a:extLst>
          </p:cNvPr>
          <p:cNvGrpSpPr/>
          <p:nvPr/>
        </p:nvGrpSpPr>
        <p:grpSpPr>
          <a:xfrm>
            <a:off x="5532840" y="5188680"/>
            <a:ext cx="1075680" cy="1076040"/>
            <a:chOff x="5532840" y="5188680"/>
            <a:chExt cx="1075680" cy="1076040"/>
          </a:xfrm>
        </p:grpSpPr>
        <p:sp>
          <p:nvSpPr>
            <p:cNvPr id="180" name="Freeform: Shape 24">
              <a:extLst>
                <a:ext uri="{C183D7F6-B498-43B3-948B-1728B52AA6E4}">
                  <adec:decorative xmlns:adec="http://schemas.microsoft.com/office/drawing/2017/decorative" val="1"/>
                </a:ext>
              </a:extLst>
            </p:cNvPr>
            <p:cNvSpPr/>
            <p:nvPr/>
          </p:nvSpPr>
          <p:spPr>
            <a:xfrm>
              <a:off x="5593320" y="5249160"/>
              <a:ext cx="227880" cy="227880"/>
            </a:xfrm>
            <a:custGeom>
              <a:avLst/>
              <a:gdLst>
                <a:gd name="textAreaLeft" fmla="*/ 0 w 227880"/>
                <a:gd name="textAreaRight" fmla="*/ 228600 w 227880"/>
                <a:gd name="textAreaTop" fmla="*/ 0 h 227880"/>
                <a:gd name="textAreaBottom" fmla="*/ 228600 h 227880"/>
              </a:gdLst>
              <a:ahLst/>
              <a:cxnLst/>
              <a:rect l="textAreaLeft" t="textAreaTop" r="textAreaRight" b="textAreaBottom"/>
              <a:pathLst>
                <a:path w="112966" h="112966">
                  <a:moveTo>
                    <a:pt x="112967" y="0"/>
                  </a:moveTo>
                  <a:lnTo>
                    <a:pt x="0" y="112967"/>
                  </a:lnTo>
                  <a:cubicBezTo>
                    <a:pt x="25356" y="64747"/>
                    <a:pt x="64747" y="25356"/>
                    <a:pt x="112967" y="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1" name="Freeform: Shape 25">
              <a:extLst>
                <a:ext uri="{C183D7F6-B498-43B3-948B-1728B52AA6E4}">
                  <adec:decorative xmlns:adec="http://schemas.microsoft.com/office/drawing/2017/decorative" val="1"/>
                </a:ext>
              </a:extLst>
            </p:cNvPr>
            <p:cNvSpPr/>
            <p:nvPr/>
          </p:nvSpPr>
          <p:spPr>
            <a:xfrm>
              <a:off x="5536440" y="5192640"/>
              <a:ext cx="465120" cy="465120"/>
            </a:xfrm>
            <a:custGeom>
              <a:avLst/>
              <a:gdLst>
                <a:gd name="textAreaLeft" fmla="*/ 0 w 465120"/>
                <a:gd name="textAreaRight" fmla="*/ 465840 w 465120"/>
                <a:gd name="textAreaTop" fmla="*/ 0 h 465120"/>
                <a:gd name="textAreaBottom" fmla="*/ 465840 h 465120"/>
              </a:gdLst>
              <a:ahLst/>
              <a:cxnLst/>
              <a:rect l="textAreaLeft" t="textAreaTop" r="textAreaRight" b="textAreaBottom"/>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2" name="Freeform: Shape 26">
              <a:extLst>
                <a:ext uri="{C183D7F6-B498-43B3-948B-1728B52AA6E4}">
                  <adec:decorative xmlns:adec="http://schemas.microsoft.com/office/drawing/2017/decorative" val="1"/>
                </a:ext>
              </a:extLst>
            </p:cNvPr>
            <p:cNvSpPr/>
            <p:nvPr/>
          </p:nvSpPr>
          <p:spPr>
            <a:xfrm>
              <a:off x="5532840" y="5188680"/>
              <a:ext cx="594360" cy="594360"/>
            </a:xfrm>
            <a:custGeom>
              <a:avLst/>
              <a:gdLst>
                <a:gd name="textAreaLeft" fmla="*/ 0 w 594360"/>
                <a:gd name="textAreaRight" fmla="*/ 595080 w 594360"/>
                <a:gd name="textAreaTop" fmla="*/ 0 h 594360"/>
                <a:gd name="textAreaBottom" fmla="*/ 595080 h 594360"/>
              </a:gdLst>
              <a:ahLst/>
              <a:cxnLst/>
              <a:rect l="textAreaLeft" t="textAreaTop" r="textAreaRight" b="textAreaBottom"/>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3" name="Freeform: Shape 27">
              <a:extLst>
                <a:ext uri="{C183D7F6-B498-43B3-948B-1728B52AA6E4}">
                  <adec:decorative xmlns:adec="http://schemas.microsoft.com/office/drawing/2017/decorative" val="1"/>
                </a:ext>
              </a:extLst>
            </p:cNvPr>
            <p:cNvSpPr/>
            <p:nvPr/>
          </p:nvSpPr>
          <p:spPr>
            <a:xfrm>
              <a:off x="5548680" y="5204520"/>
              <a:ext cx="681480" cy="681480"/>
            </a:xfrm>
            <a:custGeom>
              <a:avLst/>
              <a:gdLst>
                <a:gd name="textAreaLeft" fmla="*/ 0 w 681480"/>
                <a:gd name="textAreaRight" fmla="*/ 682200 w 681480"/>
                <a:gd name="textAreaTop" fmla="*/ 0 h 681480"/>
                <a:gd name="textAreaBottom" fmla="*/ 682200 h 681480"/>
              </a:gdLst>
              <a:ahLst/>
              <a:cxnLst/>
              <a:rect l="textAreaLeft" t="textAreaTop" r="textAreaRight" b="textAreaBottom"/>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4" name="Freeform: Shape 28">
              <a:extLst>
                <a:ext uri="{C183D7F6-B498-43B3-948B-1728B52AA6E4}">
                  <adec:decorative xmlns:adec="http://schemas.microsoft.com/office/drawing/2017/decorative" val="1"/>
                </a:ext>
              </a:extLst>
            </p:cNvPr>
            <p:cNvSpPr/>
            <p:nvPr/>
          </p:nvSpPr>
          <p:spPr>
            <a:xfrm>
              <a:off x="5581080" y="5237280"/>
              <a:ext cx="736920" cy="736920"/>
            </a:xfrm>
            <a:custGeom>
              <a:avLst/>
              <a:gdLst>
                <a:gd name="textAreaLeft" fmla="*/ 0 w 736920"/>
                <a:gd name="textAreaRight" fmla="*/ 737640 w 736920"/>
                <a:gd name="textAreaTop" fmla="*/ 0 h 736920"/>
                <a:gd name="textAreaBottom" fmla="*/ 737640 h 736920"/>
              </a:gdLst>
              <a:ahLst/>
              <a:cxnLst/>
              <a:rect l="textAreaLeft" t="textAreaTop" r="textAreaRight" b="textAreaBottom"/>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5" name="Freeform: Shape 29">
              <a:extLst>
                <a:ext uri="{C183D7F6-B498-43B3-948B-1728B52AA6E4}">
                  <adec:decorative xmlns:adec="http://schemas.microsoft.com/office/drawing/2017/decorative" val="1"/>
                </a:ext>
              </a:extLst>
            </p:cNvPr>
            <p:cNvSpPr/>
            <p:nvPr/>
          </p:nvSpPr>
          <p:spPr>
            <a:xfrm>
              <a:off x="5625720" y="5281920"/>
              <a:ext cx="768600" cy="768600"/>
            </a:xfrm>
            <a:custGeom>
              <a:avLst/>
              <a:gdLst>
                <a:gd name="textAreaLeft" fmla="*/ 0 w 768600"/>
                <a:gd name="textAreaRight" fmla="*/ 769320 w 768600"/>
                <a:gd name="textAreaTop" fmla="*/ 0 h 768600"/>
                <a:gd name="textAreaBottom" fmla="*/ 769320 h 768600"/>
              </a:gdLst>
              <a:ahLst/>
              <a:cxnLst/>
              <a:rect l="textAreaLeft" t="textAreaTop" r="textAreaRight" b="textAreaBottom"/>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6" name="Freeform: Shape 30">
              <a:extLst>
                <a:ext uri="{C183D7F6-B498-43B3-948B-1728B52AA6E4}">
                  <adec:decorative xmlns:adec="http://schemas.microsoft.com/office/drawing/2017/decorative" val="1"/>
                </a:ext>
              </a:extLst>
            </p:cNvPr>
            <p:cNvSpPr/>
            <p:nvPr/>
          </p:nvSpPr>
          <p:spPr>
            <a:xfrm>
              <a:off x="5681520" y="5337360"/>
              <a:ext cx="778680" cy="778680"/>
            </a:xfrm>
            <a:custGeom>
              <a:avLst/>
              <a:gdLst>
                <a:gd name="textAreaLeft" fmla="*/ 0 w 778680"/>
                <a:gd name="textAreaRight" fmla="*/ 779400 w 778680"/>
                <a:gd name="textAreaTop" fmla="*/ 0 h 778680"/>
                <a:gd name="textAreaBottom" fmla="*/ 779400 h 778680"/>
              </a:gdLst>
              <a:ahLst/>
              <a:cxnLst/>
              <a:rect l="textAreaLeft" t="textAreaTop" r="textAreaRight" b="textAreaBottom"/>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7" name="Freeform: Shape 31">
              <a:extLst>
                <a:ext uri="{C183D7F6-B498-43B3-948B-1728B52AA6E4}">
                  <adec:decorative xmlns:adec="http://schemas.microsoft.com/office/drawing/2017/decorative" val="1"/>
                </a:ext>
              </a:extLst>
            </p:cNvPr>
            <p:cNvSpPr/>
            <p:nvPr/>
          </p:nvSpPr>
          <p:spPr>
            <a:xfrm>
              <a:off x="5748120" y="5403240"/>
              <a:ext cx="767520" cy="768600"/>
            </a:xfrm>
            <a:custGeom>
              <a:avLst/>
              <a:gdLst>
                <a:gd name="textAreaLeft" fmla="*/ 0 w 767520"/>
                <a:gd name="textAreaRight" fmla="*/ 768240 w 767520"/>
                <a:gd name="textAreaTop" fmla="*/ 0 h 768600"/>
                <a:gd name="textAreaBottom" fmla="*/ 769320 h 768600"/>
              </a:gdLst>
              <a:ahLst/>
              <a:cxnLst/>
              <a:rect l="textAreaLeft" t="textAreaTop" r="textAreaRight" b="textAreaBottom"/>
              <a:pathLst>
                <a:path w="379761" h="380237">
                  <a:moveTo>
                    <a:pt x="372428" y="0"/>
                  </a:moveTo>
                  <a:cubicBezTo>
                    <a:pt x="374999" y="3239"/>
                    <a:pt x="377381" y="6572"/>
                    <a:pt x="379762" y="9525"/>
                  </a:cubicBezTo>
                  <a:lnTo>
                    <a:pt x="9525" y="380238"/>
                  </a:lnTo>
                  <a:cubicBezTo>
                    <a:pt x="6096" y="377857"/>
                    <a:pt x="2762" y="375476"/>
                    <a:pt x="0" y="372904"/>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8" name="Freeform: Shape 32">
              <a:extLst>
                <a:ext uri="{C183D7F6-B498-43B3-948B-1728B52AA6E4}">
                  <adec:decorative xmlns:adec="http://schemas.microsoft.com/office/drawing/2017/decorative" val="1"/>
                </a:ext>
              </a:extLst>
            </p:cNvPr>
            <p:cNvSpPr/>
            <p:nvPr/>
          </p:nvSpPr>
          <p:spPr>
            <a:xfrm>
              <a:off x="5823000" y="5479200"/>
              <a:ext cx="737280" cy="737280"/>
            </a:xfrm>
            <a:custGeom>
              <a:avLst/>
              <a:gdLst>
                <a:gd name="textAreaLeft" fmla="*/ 0 w 737280"/>
                <a:gd name="textAreaRight" fmla="*/ 738000 w 737280"/>
                <a:gd name="textAreaTop" fmla="*/ 0 h 737280"/>
                <a:gd name="textAreaBottom" fmla="*/ 738000 h 737280"/>
              </a:gdLst>
              <a:ahLst/>
              <a:cxnLst/>
              <a:rect l="textAreaLeft" t="textAreaTop" r="textAreaRight" b="textAreaBottom"/>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9" name="Freeform: Shape 33">
              <a:extLst>
                <a:ext uri="{C183D7F6-B498-43B3-948B-1728B52AA6E4}">
                  <adec:decorative xmlns:adec="http://schemas.microsoft.com/office/drawing/2017/decorative" val="1"/>
                </a:ext>
              </a:extLst>
            </p:cNvPr>
            <p:cNvSpPr/>
            <p:nvPr/>
          </p:nvSpPr>
          <p:spPr>
            <a:xfrm>
              <a:off x="5911200" y="5567400"/>
              <a:ext cx="681480" cy="681480"/>
            </a:xfrm>
            <a:custGeom>
              <a:avLst/>
              <a:gdLst>
                <a:gd name="textAreaLeft" fmla="*/ 0 w 681480"/>
                <a:gd name="textAreaRight" fmla="*/ 682200 w 681480"/>
                <a:gd name="textAreaTop" fmla="*/ 0 h 681480"/>
                <a:gd name="textAreaBottom" fmla="*/ 682200 h 681480"/>
              </a:gdLst>
              <a:ahLst/>
              <a:cxnLst/>
              <a:rect l="textAreaLeft" t="textAreaTop" r="textAreaRight" b="textAreaBottom"/>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90" name="Freeform: Shape 34">
              <a:extLst>
                <a:ext uri="{C183D7F6-B498-43B3-948B-1728B52AA6E4}">
                  <adec:decorative xmlns:adec="http://schemas.microsoft.com/office/drawing/2017/decorative" val="1"/>
                </a:ext>
              </a:extLst>
            </p:cNvPr>
            <p:cNvSpPr/>
            <p:nvPr/>
          </p:nvSpPr>
          <p:spPr>
            <a:xfrm>
              <a:off x="6014160" y="5670360"/>
              <a:ext cx="594360" cy="594360"/>
            </a:xfrm>
            <a:custGeom>
              <a:avLst/>
              <a:gdLst>
                <a:gd name="textAreaLeft" fmla="*/ 0 w 594360"/>
                <a:gd name="textAreaRight" fmla="*/ 595080 w 594360"/>
                <a:gd name="textAreaTop" fmla="*/ 0 h 594360"/>
                <a:gd name="textAreaBottom" fmla="*/ 595080 h 594360"/>
              </a:gdLst>
              <a:ahLst/>
              <a:cxnLst/>
              <a:rect l="textAreaLeft" t="textAreaTop" r="textAreaRight" b="textAreaBottom"/>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91" name="Freeform: Shape 35">
              <a:extLst>
                <a:ext uri="{C183D7F6-B498-43B3-948B-1728B52AA6E4}">
                  <adec:decorative xmlns:adec="http://schemas.microsoft.com/office/drawing/2017/decorative" val="1"/>
                </a:ext>
              </a:extLst>
            </p:cNvPr>
            <p:cNvSpPr/>
            <p:nvPr/>
          </p:nvSpPr>
          <p:spPr>
            <a:xfrm>
              <a:off x="6139800" y="5795640"/>
              <a:ext cx="465120" cy="465120"/>
            </a:xfrm>
            <a:custGeom>
              <a:avLst/>
              <a:gdLst>
                <a:gd name="textAreaLeft" fmla="*/ 0 w 465120"/>
                <a:gd name="textAreaRight" fmla="*/ 465840 w 465120"/>
                <a:gd name="textAreaTop" fmla="*/ 0 h 465120"/>
                <a:gd name="textAreaBottom" fmla="*/ 465840 h 465120"/>
              </a:gdLst>
              <a:ahLst/>
              <a:cxnLst/>
              <a:rect l="textAreaLeft" t="textAreaTop" r="textAreaRight" b="textAreaBottom"/>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92" name="Freeform: Shape 36">
              <a:extLst>
                <a:ext uri="{C183D7F6-B498-43B3-948B-1728B52AA6E4}">
                  <adec:decorative xmlns:adec="http://schemas.microsoft.com/office/drawing/2017/decorative" val="1"/>
                </a:ext>
              </a:extLst>
            </p:cNvPr>
            <p:cNvSpPr/>
            <p:nvPr/>
          </p:nvSpPr>
          <p:spPr>
            <a:xfrm>
              <a:off x="6320520" y="5976360"/>
              <a:ext cx="227520" cy="227520"/>
            </a:xfrm>
            <a:custGeom>
              <a:avLst/>
              <a:gdLst>
                <a:gd name="textAreaLeft" fmla="*/ 0 w 227520"/>
                <a:gd name="textAreaRight" fmla="*/ 228240 w 227520"/>
                <a:gd name="textAreaTop" fmla="*/ 0 h 227520"/>
                <a:gd name="textAreaBottom" fmla="*/ 228240 h 227520"/>
              </a:gdLst>
              <a:ahLst/>
              <a:cxnLst/>
              <a:rect l="textAreaLeft" t="textAreaTop" r="textAreaRight" b="textAreaBottom"/>
              <a:pathLst>
                <a:path w="112871" h="112871">
                  <a:moveTo>
                    <a:pt x="112871" y="0"/>
                  </a:moveTo>
                  <a:cubicBezTo>
                    <a:pt x="87618" y="48239"/>
                    <a:pt x="48239" y="87618"/>
                    <a:pt x="0" y="112871"/>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193" name="PlaceHolder 1"/>
          <p:cNvSpPr>
            <a:spLocks noGrp="1"/>
          </p:cNvSpPr>
          <p:nvPr>
            <p:ph type="title"/>
          </p:nvPr>
        </p:nvSpPr>
        <p:spPr>
          <a:xfrm>
            <a:off x="838080" y="1391760"/>
            <a:ext cx="4904640" cy="4041360"/>
          </a:xfrm>
          <a:prstGeom prst="rect">
            <a:avLst/>
          </a:prstGeom>
          <a:noFill/>
          <a:ln w="0">
            <a:noFill/>
          </a:ln>
        </p:spPr>
        <p:txBody>
          <a:bodyPr lIns="91440" tIns="45720" rIns="91440" bIns="45720" anchor="ctr">
            <a:normAutofit/>
          </a:bodyPr>
          <a:lstStyle/>
          <a:p>
            <a:pPr indent="0" algn="ctr" defTabSz="914400">
              <a:lnSpc>
                <a:spcPct val="90000"/>
              </a:lnSpc>
              <a:buNone/>
              <a:tabLst>
                <a:tab pos="0" algn="l"/>
              </a:tabLst>
            </a:pPr>
            <a:r>
              <a:rPr lang="en-US" b="1" spc="-1">
                <a:solidFill>
                  <a:schemeClr val="lt1"/>
                </a:solidFill>
                <a:latin typeface="Aptos Display"/>
              </a:rPr>
              <a:t>U</a:t>
            </a:r>
            <a:r>
              <a:rPr lang="en-IN" b="1" spc="-1" err="1">
                <a:solidFill>
                  <a:schemeClr val="lt1"/>
                </a:solidFill>
                <a:latin typeface="Aptos Display"/>
              </a:rPr>
              <a:t>ploading</a:t>
            </a:r>
            <a:r>
              <a:rPr lang="en-IN" b="1" spc="-1">
                <a:solidFill>
                  <a:schemeClr val="lt1"/>
                </a:solidFill>
                <a:latin typeface="Aptos Display"/>
              </a:rPr>
              <a:t> the model on QIDK kit </a:t>
            </a:r>
            <a:endParaRPr lang="en-US" sz="4400" b="0" strike="noStrike" spc="-1">
              <a:solidFill>
                <a:srgbClr val="000000"/>
              </a:solidFill>
              <a:latin typeface="Arial"/>
            </a:endParaRPr>
          </a:p>
        </p:txBody>
      </p:sp>
      <p:sp>
        <p:nvSpPr>
          <p:cNvPr id="194" name="PlaceHolder 2"/>
          <p:cNvSpPr>
            <a:spLocks noGrp="1"/>
          </p:cNvSpPr>
          <p:nvPr>
            <p:ph/>
          </p:nvPr>
        </p:nvSpPr>
        <p:spPr>
          <a:xfrm>
            <a:off x="6477120" y="1130760"/>
            <a:ext cx="4974120" cy="4350600"/>
          </a:xfrm>
          <a:prstGeom prst="rect">
            <a:avLst/>
          </a:prstGeom>
          <a:noFill/>
          <a:ln w="0">
            <a:noFill/>
          </a:ln>
        </p:spPr>
        <p:txBody>
          <a:bodyPr lIns="91440" tIns="45720" rIns="91440" bIns="45720" anchor="t">
            <a:noAutofit/>
          </a:bodyPr>
          <a:lstStyle/>
          <a:p>
            <a:pPr indent="0" defTabSz="914400">
              <a:lnSpc>
                <a:spcPct val="90000"/>
              </a:lnSpc>
              <a:spcBef>
                <a:spcPts val="1001"/>
              </a:spcBef>
              <a:buNone/>
              <a:tabLst>
                <a:tab pos="0" algn="l"/>
              </a:tabLst>
            </a:pPr>
            <a:endParaRPr lang="en-US" sz="13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tabLst>
                <a:tab pos="0" algn="l"/>
              </a:tabLst>
            </a:pPr>
            <a:r>
              <a:rPr lang="en-IN" sz="1800" spc="-1">
                <a:solidFill>
                  <a:schemeClr val="lt1"/>
                </a:solidFill>
                <a:latin typeface="Aptos"/>
              </a:rPr>
              <a:t>We were able to generate the .</a:t>
            </a:r>
            <a:r>
              <a:rPr lang="en-IN" sz="1800" spc="-1" err="1">
                <a:solidFill>
                  <a:schemeClr val="lt1"/>
                </a:solidFill>
                <a:latin typeface="Aptos"/>
              </a:rPr>
              <a:t>dlc</a:t>
            </a:r>
            <a:r>
              <a:rPr lang="en-IN" sz="1800" spc="-1">
                <a:solidFill>
                  <a:schemeClr val="lt1"/>
                </a:solidFill>
                <a:latin typeface="Aptos"/>
              </a:rPr>
              <a:t> files from the corresponding .pt files.  We also referred to the Vision Solutions when we surfed and examined the QIDK </a:t>
            </a:r>
            <a:r>
              <a:rPr lang="en-IN" sz="1800" spc="-1" err="1">
                <a:solidFill>
                  <a:schemeClr val="lt1"/>
                </a:solidFill>
                <a:latin typeface="Aptos"/>
              </a:rPr>
              <a:t>github</a:t>
            </a:r>
            <a:r>
              <a:rPr lang="en-IN" sz="1800" spc="-1">
                <a:solidFill>
                  <a:schemeClr val="lt1"/>
                </a:solidFill>
                <a:latin typeface="Aptos"/>
              </a:rPr>
              <a:t> repository online.</a:t>
            </a:r>
            <a:endParaRPr lang="en-US" sz="1800" strike="noStrike" spc="-1">
              <a:solidFill>
                <a:schemeClr val="lt1"/>
              </a:solidFill>
              <a:latin typeface="Arial"/>
            </a:endParaRPr>
          </a:p>
          <a:p>
            <a:pPr marL="228600" indent="-228600" defTabSz="914400">
              <a:lnSpc>
                <a:spcPct val="90000"/>
              </a:lnSpc>
              <a:spcBef>
                <a:spcPts val="1001"/>
              </a:spcBef>
              <a:buClr>
                <a:srgbClr val="FFFFFF"/>
              </a:buClr>
              <a:buFont typeface="Arial"/>
              <a:buChar char="•"/>
              <a:tabLst>
                <a:tab pos="0" algn="l"/>
              </a:tabLst>
            </a:pPr>
            <a:r>
              <a:rPr lang="en-US" sz="1800" b="0" strike="noStrike" spc="-1">
                <a:solidFill>
                  <a:schemeClr val="bg1"/>
                </a:solidFill>
                <a:latin typeface="Arial"/>
              </a:rPr>
              <a:t>To proceed further we imported the whole abovementioned repository on </a:t>
            </a:r>
            <a:r>
              <a:rPr lang="en-US" sz="1800" b="0" strike="noStrike" spc="-1" err="1">
                <a:solidFill>
                  <a:schemeClr val="bg1"/>
                </a:solidFill>
                <a:latin typeface="Arial"/>
              </a:rPr>
              <a:t>anroid</a:t>
            </a:r>
            <a:r>
              <a:rPr lang="en-US" sz="1800" b="0" strike="noStrike" spc="-1">
                <a:solidFill>
                  <a:schemeClr val="bg1"/>
                </a:solidFill>
                <a:latin typeface="Arial"/>
              </a:rPr>
              <a:t> studio application to generate the .</a:t>
            </a:r>
            <a:r>
              <a:rPr lang="en-US" sz="1800" b="0" strike="noStrike" spc="-1" err="1">
                <a:solidFill>
                  <a:schemeClr val="bg1"/>
                </a:solidFill>
                <a:latin typeface="Arial"/>
              </a:rPr>
              <a:t>apk</a:t>
            </a:r>
            <a:r>
              <a:rPr lang="en-US" sz="1800" b="0" strike="noStrike" spc="-1">
                <a:solidFill>
                  <a:schemeClr val="bg1"/>
                </a:solidFill>
                <a:latin typeface="Arial"/>
              </a:rPr>
              <a:t> flies. </a:t>
            </a:r>
            <a:endParaRPr lang="en-US" sz="1800" b="0" strike="noStrike" spc="-1">
              <a:solidFill>
                <a:schemeClr val="bg1"/>
              </a:solidFill>
              <a:latin typeface="Arial"/>
              <a:cs typeface="Arial"/>
            </a:endParaRPr>
          </a:p>
          <a:p>
            <a:pPr marL="228600" indent="-228600" defTabSz="914400">
              <a:lnSpc>
                <a:spcPct val="90000"/>
              </a:lnSpc>
              <a:spcBef>
                <a:spcPts val="1001"/>
              </a:spcBef>
              <a:buClr>
                <a:srgbClr val="FFFFFF"/>
              </a:buClr>
              <a:buFont typeface="Arial"/>
              <a:buChar char="•"/>
              <a:tabLst>
                <a:tab pos="0" algn="l"/>
              </a:tabLst>
            </a:pPr>
            <a:r>
              <a:rPr lang="en-IN" sz="1800" spc="-1">
                <a:solidFill>
                  <a:schemeClr val="lt1"/>
                </a:solidFill>
                <a:latin typeface="Aptos"/>
              </a:rPr>
              <a:t>To achieve our task of generating the .</a:t>
            </a:r>
            <a:r>
              <a:rPr lang="en-IN" sz="1800" spc="-1" err="1">
                <a:solidFill>
                  <a:schemeClr val="lt1"/>
                </a:solidFill>
                <a:latin typeface="Aptos"/>
              </a:rPr>
              <a:t>apk</a:t>
            </a:r>
            <a:r>
              <a:rPr lang="en-IN" sz="1800" spc="-1">
                <a:solidFill>
                  <a:schemeClr val="lt1"/>
                </a:solidFill>
                <a:latin typeface="Aptos"/>
              </a:rPr>
              <a:t> we followed all the necessary steps described explicitly in the Vision Solutions repository in a sequential manner.</a:t>
            </a:r>
            <a:endParaRPr lang="en-US" sz="1800" strike="noStrike" spc="-1">
              <a:solidFill>
                <a:schemeClr val="lt1"/>
              </a:solidFill>
              <a:latin typeface="Arial"/>
            </a:endParaRPr>
          </a:p>
          <a:p>
            <a:pPr defTabSz="914400">
              <a:lnSpc>
                <a:spcPct val="90000"/>
              </a:lnSpc>
              <a:spcBef>
                <a:spcPts val="1001"/>
              </a:spcBef>
              <a:tabLst>
                <a:tab pos="0" algn="l"/>
              </a:tabLst>
            </a:pPr>
            <a:endParaRPr lang="en-US" sz="1300" strike="noStrike" spc="-1">
              <a:solidFill>
                <a:srgbClr val="000000"/>
              </a:solidFill>
              <a:latin typeface="Arial"/>
              <a:cs typeface="Arial"/>
            </a:endParaRPr>
          </a:p>
        </p:txBody>
      </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3" name="audio1.wav"/>
          </p:stSnd>
        </p:sndAc>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21" name="Rectangle 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22" name="Oval 9">
            <a:extLst>
              <a:ext uri="{C183D7F6-B498-43B3-948B-1728B52AA6E4}">
                <adec:decorative xmlns:adec="http://schemas.microsoft.com/office/drawing/2017/decorative" val="1"/>
              </a:ext>
            </a:extLst>
          </p:cNvPr>
          <p:cNvSpPr/>
          <p:nvPr/>
        </p:nvSpPr>
        <p:spPr>
          <a:xfrm>
            <a:off x="888480" y="1040760"/>
            <a:ext cx="4754160" cy="475416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23" name="Oval 11">
            <a:extLst>
              <a:ext uri="{C183D7F6-B498-43B3-948B-1728B52AA6E4}">
                <adec:decorative xmlns:adec="http://schemas.microsoft.com/office/drawing/2017/decorative" val="1"/>
              </a:ext>
            </a:extLst>
          </p:cNvPr>
          <p:cNvSpPr/>
          <p:nvPr/>
        </p:nvSpPr>
        <p:spPr>
          <a:xfrm>
            <a:off x="879480" y="1029600"/>
            <a:ext cx="4754160" cy="4754160"/>
          </a:xfrm>
          <a:prstGeom prst="ellipse">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24" name="Oval 13">
            <a:extLst>
              <a:ext uri="{C183D7F6-B498-43B3-948B-1728B52AA6E4}">
                <adec:decorative xmlns:adec="http://schemas.microsoft.com/office/drawing/2017/decorative" val="1"/>
              </a:ext>
            </a:extLst>
          </p:cNvPr>
          <p:cNvSpPr/>
          <p:nvPr/>
        </p:nvSpPr>
        <p:spPr>
          <a:xfrm>
            <a:off x="739800" y="934920"/>
            <a:ext cx="4754160" cy="4754160"/>
          </a:xfrm>
          <a:prstGeom prst="ellipse">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25" name="PlaceHolder 1"/>
          <p:cNvSpPr>
            <a:spLocks noGrp="1"/>
          </p:cNvSpPr>
          <p:nvPr>
            <p:ph type="title"/>
          </p:nvPr>
        </p:nvSpPr>
        <p:spPr>
          <a:xfrm>
            <a:off x="1102320" y="1877400"/>
            <a:ext cx="4029480" cy="3214800"/>
          </a:xfrm>
          <a:prstGeom prst="rect">
            <a:avLst/>
          </a:prstGeom>
          <a:noFill/>
          <a:ln w="0">
            <a:noFill/>
          </a:ln>
        </p:spPr>
        <p:txBody>
          <a:bodyPr lIns="91440" tIns="45720" rIns="91440" bIns="45720" anchor="ctr">
            <a:normAutofit/>
          </a:bodyPr>
          <a:lstStyle/>
          <a:p>
            <a:pPr indent="0" algn="ctr" defTabSz="914400">
              <a:lnSpc>
                <a:spcPct val="90000"/>
              </a:lnSpc>
              <a:buNone/>
              <a:tabLst>
                <a:tab pos="0" algn="l"/>
              </a:tabLst>
            </a:pPr>
            <a:r>
              <a:rPr lang="en-US" sz="4400" b="0" strike="noStrike" spc="-1">
                <a:solidFill>
                  <a:schemeClr val="bg1"/>
                </a:solidFill>
                <a:latin typeface="Arial"/>
              </a:rPr>
              <a:t>Challenges Enco</a:t>
            </a:r>
            <a:r>
              <a:rPr lang="en-US" spc="-1">
                <a:solidFill>
                  <a:schemeClr val="bg1"/>
                </a:solidFill>
                <a:latin typeface="Arial"/>
              </a:rPr>
              <a:t>untered and Failures</a:t>
            </a:r>
            <a:endParaRPr lang="en-US" sz="4400" b="0" strike="noStrike" spc="-1">
              <a:solidFill>
                <a:schemeClr val="bg1"/>
              </a:solidFill>
              <a:latin typeface="Arial"/>
            </a:endParaRPr>
          </a:p>
        </p:txBody>
      </p:sp>
      <p:grpSp>
        <p:nvGrpSpPr>
          <p:cNvPr id="226" name="Group 15">
            <a:extLst>
              <a:ext uri="{C183D7F6-B498-43B3-948B-1728B52AA6E4}">
                <adec:decorative xmlns:adec="http://schemas.microsoft.com/office/drawing/2017/decorative" val="1"/>
              </a:ext>
            </a:extLst>
          </p:cNvPr>
          <p:cNvGrpSpPr/>
          <p:nvPr/>
        </p:nvGrpSpPr>
        <p:grpSpPr>
          <a:xfrm>
            <a:off x="0" y="378000"/>
            <a:ext cx="1861200" cy="716760"/>
            <a:chOff x="0" y="378000"/>
            <a:chExt cx="1861200" cy="716760"/>
          </a:xfrm>
        </p:grpSpPr>
        <p:sp>
          <p:nvSpPr>
            <p:cNvPr id="227" name="Freeform: Shape 16">
              <a:extLst>
                <a:ext uri="{C183D7F6-B498-43B3-948B-1728B52AA6E4}">
                  <adec:decorative xmlns:adec="http://schemas.microsoft.com/office/drawing/2017/decorative" val="1"/>
                </a:ext>
              </a:extLst>
            </p:cNvPr>
            <p:cNvSpPr/>
            <p:nvPr/>
          </p:nvSpPr>
          <p:spPr>
            <a:xfrm>
              <a:off x="0" y="37800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28" name="Freeform: Shape 17">
              <a:extLst>
                <a:ext uri="{C183D7F6-B498-43B3-948B-1728B52AA6E4}">
                  <adec:decorative xmlns:adec="http://schemas.microsoft.com/office/drawing/2017/decorative" val="1"/>
                </a:ext>
              </a:extLst>
            </p:cNvPr>
            <p:cNvSpPr/>
            <p:nvPr/>
          </p:nvSpPr>
          <p:spPr>
            <a:xfrm>
              <a:off x="0" y="81756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229"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30"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31" name="Oval 23">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32" name="Oval 25">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33" name="PlaceHolder 2"/>
          <p:cNvSpPr>
            <a:spLocks noGrp="1"/>
          </p:cNvSpPr>
          <p:nvPr>
            <p:ph/>
          </p:nvPr>
        </p:nvSpPr>
        <p:spPr>
          <a:xfrm>
            <a:off x="6234840" y="1130760"/>
            <a:ext cx="5216400" cy="4350600"/>
          </a:xfrm>
          <a:prstGeom prst="rect">
            <a:avLst/>
          </a:prstGeom>
          <a:noFill/>
          <a:ln w="0">
            <a:noFill/>
          </a:ln>
        </p:spPr>
        <p:txBody>
          <a:bodyPr lIns="91440" tIns="45720" rIns="91440" bIns="45720" anchor="t">
            <a:normAutofit/>
          </a:bodyPr>
          <a:lstStyle/>
          <a:p>
            <a:pPr marL="228600" indent="-228600" defTabSz="914400">
              <a:lnSpc>
                <a:spcPct val="90000"/>
              </a:lnSpc>
              <a:spcBef>
                <a:spcPts val="1001"/>
              </a:spcBef>
              <a:buClr>
                <a:srgbClr val="FFFFFF"/>
              </a:buClr>
              <a:buFont typeface="Arial"/>
              <a:buChar char="•"/>
            </a:pPr>
            <a:r>
              <a:rPr lang="en-IN" sz="2200" b="1" spc="-1">
                <a:solidFill>
                  <a:schemeClr val="lt1"/>
                </a:solidFill>
                <a:latin typeface="Aptos"/>
              </a:rPr>
              <a:t>Gradle Sync Phase- </a:t>
            </a:r>
            <a:r>
              <a:rPr lang="en-IN" sz="2200" spc="-1">
                <a:solidFill>
                  <a:schemeClr val="lt1"/>
                </a:solidFill>
                <a:latin typeface="Aptos"/>
              </a:rPr>
              <a:t>Syncing the </a:t>
            </a:r>
            <a:r>
              <a:rPr lang="en-IN" sz="2200" spc="-1" err="1">
                <a:solidFill>
                  <a:schemeClr val="lt1"/>
                </a:solidFill>
                <a:latin typeface="Aptos"/>
              </a:rPr>
              <a:t>gradle</a:t>
            </a:r>
            <a:r>
              <a:rPr lang="en-IN" sz="2200" spc="-1">
                <a:solidFill>
                  <a:schemeClr val="lt1"/>
                </a:solidFill>
                <a:latin typeface="Aptos"/>
              </a:rPr>
              <a:t> package in android studio application is a  necessity for successful compilation and loading of our model</a:t>
            </a:r>
            <a:r>
              <a:rPr lang="en-IN" sz="2200" b="0" strike="noStrike" spc="-1">
                <a:solidFill>
                  <a:schemeClr val="lt1"/>
                </a:solidFill>
                <a:latin typeface="Aptos"/>
              </a:rPr>
              <a:t>.</a:t>
            </a:r>
            <a:endParaRPr lang="en-US" sz="22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2200" b="1" strike="noStrike" spc="-1">
                <a:solidFill>
                  <a:schemeClr val="lt1"/>
                </a:solidFill>
                <a:latin typeface="Aptos"/>
              </a:rPr>
              <a:t>Acknowledgement Failure- </a:t>
            </a:r>
            <a:r>
              <a:rPr lang="en-IN" sz="2200" strike="noStrike" spc="-1">
                <a:solidFill>
                  <a:schemeClr val="lt1"/>
                </a:solidFill>
                <a:latin typeface="Aptos"/>
              </a:rPr>
              <a:t>Upon s</a:t>
            </a:r>
            <a:r>
              <a:rPr lang="en-IN" sz="2200" spc="-1">
                <a:solidFill>
                  <a:schemeClr val="lt1"/>
                </a:solidFill>
                <a:latin typeface="Aptos"/>
              </a:rPr>
              <a:t>yncing the </a:t>
            </a:r>
            <a:r>
              <a:rPr lang="en-IN" sz="2200" spc="-1" err="1">
                <a:solidFill>
                  <a:schemeClr val="lt1"/>
                </a:solidFill>
                <a:latin typeface="Aptos"/>
              </a:rPr>
              <a:t>gradle</a:t>
            </a:r>
            <a:r>
              <a:rPr lang="en-IN" sz="2200" spc="-1">
                <a:solidFill>
                  <a:schemeClr val="lt1"/>
                </a:solidFill>
                <a:latin typeface="Aptos"/>
              </a:rPr>
              <a:t> package the successful termination message could not be retrieved thus indicating presence of potential errors in the codebase which are yet to be addressed.</a:t>
            </a:r>
            <a:endParaRPr lang="en-US" sz="2200" b="0" strike="noStrike" spc="-1">
              <a:solidFill>
                <a:srgbClr val="000000"/>
              </a:solidFill>
              <a:latin typeface="Arial"/>
            </a:endParaRPr>
          </a:p>
        </p:txBody>
      </p:sp>
      <p:grpSp>
        <p:nvGrpSpPr>
          <p:cNvPr id="234" name="Graphic 185">
            <a:extLst>
              <a:ext uri="{C183D7F6-B498-43B3-948B-1728B52AA6E4}">
                <adec:decorative xmlns:adec="http://schemas.microsoft.com/office/drawing/2017/decorative" val="1"/>
              </a:ext>
            </a:extLst>
          </p:cNvPr>
          <p:cNvGrpSpPr/>
          <p:nvPr/>
        </p:nvGrpSpPr>
        <p:grpSpPr>
          <a:xfrm>
            <a:off x="9812160" y="6139440"/>
            <a:ext cx="1053720" cy="469080"/>
            <a:chOff x="9812160" y="6139440"/>
            <a:chExt cx="1053720" cy="469080"/>
          </a:xfrm>
        </p:grpSpPr>
        <p:sp>
          <p:nvSpPr>
            <p:cNvPr id="235" name="Freeform: Shape 28">
              <a:extLst>
                <a:ext uri="{C183D7F6-B498-43B3-948B-1728B52AA6E4}">
                  <adec:decorative xmlns:adec="http://schemas.microsoft.com/office/drawing/2017/decorative" val="1"/>
                </a:ext>
              </a:extLst>
            </p:cNvPr>
            <p:cNvSpPr/>
            <p:nvPr/>
          </p:nvSpPr>
          <p:spPr>
            <a:xfrm>
              <a:off x="981216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36" name="Freeform: Shape 29">
              <a:extLst>
                <a:ext uri="{C183D7F6-B498-43B3-948B-1728B52AA6E4}">
                  <adec:decorative xmlns:adec="http://schemas.microsoft.com/office/drawing/2017/decorative" val="1"/>
                </a:ext>
              </a:extLst>
            </p:cNvPr>
            <p:cNvSpPr/>
            <p:nvPr/>
          </p:nvSpPr>
          <p:spPr>
            <a:xfrm>
              <a:off x="99871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37" name="Freeform: Shape 30">
              <a:extLst>
                <a:ext uri="{C183D7F6-B498-43B3-948B-1728B52AA6E4}">
                  <adec:decorative xmlns:adec="http://schemas.microsoft.com/office/drawing/2017/decorative" val="1"/>
                </a:ext>
              </a:extLst>
            </p:cNvPr>
            <p:cNvSpPr/>
            <p:nvPr/>
          </p:nvSpPr>
          <p:spPr>
            <a:xfrm>
              <a:off x="101617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38" name="Freeform: Shape 31">
              <a:extLst>
                <a:ext uri="{C183D7F6-B498-43B3-948B-1728B52AA6E4}">
                  <adec:decorative xmlns:adec="http://schemas.microsoft.com/office/drawing/2017/decorative" val="1"/>
                </a:ext>
              </a:extLst>
            </p:cNvPr>
            <p:cNvSpPr/>
            <p:nvPr/>
          </p:nvSpPr>
          <p:spPr>
            <a:xfrm>
              <a:off x="103366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39" name="Freeform: Shape 32">
              <a:extLst>
                <a:ext uri="{C183D7F6-B498-43B3-948B-1728B52AA6E4}">
                  <adec:decorative xmlns:adec="http://schemas.microsoft.com/office/drawing/2017/decorative" val="1"/>
                </a:ext>
              </a:extLst>
            </p:cNvPr>
            <p:cNvSpPr/>
            <p:nvPr/>
          </p:nvSpPr>
          <p:spPr>
            <a:xfrm>
              <a:off x="105112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3" name="audio1.wav"/>
          </p:stSnd>
        </p:sndAc>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12" name="Rectangle 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lumMod val="50000"/>
                </a:schemeClr>
              </a:solidFill>
              <a:latin typeface="Aptos"/>
            </a:endParaRPr>
          </a:p>
        </p:txBody>
      </p:sp>
      <p:sp>
        <p:nvSpPr>
          <p:cNvPr id="313" name="PlaceHolder 1"/>
          <p:cNvSpPr>
            <a:spLocks noGrp="1"/>
          </p:cNvSpPr>
          <p:nvPr>
            <p:ph type="title"/>
          </p:nvPr>
        </p:nvSpPr>
        <p:spPr>
          <a:xfrm>
            <a:off x="1932840" y="949320"/>
            <a:ext cx="8070840" cy="2386800"/>
          </a:xfrm>
          <a:prstGeom prst="rect">
            <a:avLst/>
          </a:prstGeom>
          <a:noFill/>
          <a:ln w="0">
            <a:noFill/>
          </a:ln>
        </p:spPr>
        <p:txBody>
          <a:bodyPr lIns="91440" tIns="45720" rIns="91440" bIns="45720" anchor="b">
            <a:normAutofit/>
          </a:bodyPr>
          <a:lstStyle/>
          <a:p>
            <a:pPr indent="0" defTabSz="914400">
              <a:lnSpc>
                <a:spcPct val="90000"/>
              </a:lnSpc>
              <a:buNone/>
              <a:tabLst>
                <a:tab pos="0" algn="l"/>
              </a:tabLst>
            </a:pPr>
            <a:r>
              <a:rPr lang="en-IN" sz="6600" b="0" i="1" strike="noStrike" spc="-1">
                <a:solidFill>
                  <a:schemeClr val="lt1"/>
                </a:solidFill>
                <a:latin typeface="Aharoni"/>
              </a:rPr>
              <a:t>THANK YOU !!!</a:t>
            </a:r>
            <a:endParaRPr lang="en-US" sz="6600" b="0" strike="noStrike" spc="-1">
              <a:solidFill>
                <a:srgbClr val="000000"/>
              </a:solidFill>
              <a:latin typeface="Arial"/>
            </a:endParaRPr>
          </a:p>
        </p:txBody>
      </p:sp>
      <p:cxnSp>
        <p:nvCxnSpPr>
          <p:cNvPr id="314" name="Straight Connector 9">
            <a:extLst>
              <a:ext uri="{C183D7F6-B498-43B3-948B-1728B52AA6E4}">
                <adec:decorative xmlns:adec="http://schemas.microsoft.com/office/drawing/2017/decorative" val="1"/>
              </a:ext>
            </a:extLst>
          </p:cNvPr>
          <p:cNvCxnSpPr/>
          <p:nvPr/>
        </p:nvCxnSpPr>
        <p:spPr>
          <a:xfrm>
            <a:off x="585000" y="0"/>
            <a:ext cx="720" cy="6858720"/>
          </a:xfrm>
          <a:prstGeom prst="straightConnector1">
            <a:avLst/>
          </a:prstGeom>
          <a:ln w="0">
            <a:solidFill>
              <a:srgbClr val="4EA72E"/>
            </a:solidFill>
          </a:ln>
        </p:spPr>
      </p:cxnSp>
      <p:cxnSp>
        <p:nvCxnSpPr>
          <p:cNvPr id="315" name="Straight Connector 11">
            <a:extLst>
              <a:ext uri="{C183D7F6-B498-43B3-948B-1728B52AA6E4}">
                <adec:decorative xmlns:adec="http://schemas.microsoft.com/office/drawing/2017/decorative" val="1"/>
              </a:ext>
            </a:extLst>
          </p:cNvPr>
          <p:cNvCxnSpPr/>
          <p:nvPr/>
        </p:nvCxnSpPr>
        <p:spPr>
          <a:xfrm flipH="1">
            <a:off x="0" y="6252480"/>
            <a:ext cx="12192480" cy="720"/>
          </a:xfrm>
          <a:prstGeom prst="straightConnector1">
            <a:avLst/>
          </a:prstGeom>
          <a:ln w="0">
            <a:solidFill>
              <a:srgbClr val="4EA72E"/>
            </a:solidFill>
          </a:ln>
        </p:spPr>
      </p:cxnSp>
      <p:sp>
        <p:nvSpPr>
          <p:cNvPr id="316" name="PlaceHolder 2"/>
          <p:cNvSpPr>
            <a:spLocks noGrp="1"/>
          </p:cNvSpPr>
          <p:nvPr>
            <p:ph type="subTitle"/>
          </p:nvPr>
        </p:nvSpPr>
        <p:spPr>
          <a:xfrm rot="10800000">
            <a:off x="-1012320" y="3510720"/>
            <a:ext cx="45000" cy="91440"/>
          </a:xfrm>
          <a:prstGeom prst="rect">
            <a:avLst/>
          </a:prstGeom>
          <a:noFill/>
          <a:ln w="0">
            <a:noFill/>
          </a:ln>
        </p:spPr>
        <p:txBody>
          <a:bodyPr lIns="91440" tIns="45720" rIns="91440" bIns="45720" anchor="t">
            <a:normAutofit fontScale="25000" lnSpcReduction="20000"/>
          </a:bodyPr>
          <a:lstStyle/>
          <a:p>
            <a:pPr algn="ctr"/>
            <a:endParaRPr lang="en-US" sz="18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3" name="audio1.wav"/>
          </p:stSnd>
        </p:sndAc>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1" name="Rectangle 16">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02" name="Oval 18">
            <a:extLst>
              <a:ext uri="{C183D7F6-B498-43B3-948B-1728B52AA6E4}">
                <adec:decorative xmlns:adec="http://schemas.microsoft.com/office/drawing/2017/decorative" val="1"/>
              </a:ext>
            </a:extLst>
          </p:cNvPr>
          <p:cNvSpPr/>
          <p:nvPr/>
        </p:nvSpPr>
        <p:spPr>
          <a:xfrm>
            <a:off x="888480" y="1040760"/>
            <a:ext cx="4754160" cy="475416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03" name="Oval 20">
            <a:extLst>
              <a:ext uri="{C183D7F6-B498-43B3-948B-1728B52AA6E4}">
                <adec:decorative xmlns:adec="http://schemas.microsoft.com/office/drawing/2017/decorative" val="1"/>
              </a:ext>
            </a:extLst>
          </p:cNvPr>
          <p:cNvSpPr/>
          <p:nvPr/>
        </p:nvSpPr>
        <p:spPr>
          <a:xfrm>
            <a:off x="879480" y="1029600"/>
            <a:ext cx="4754160" cy="4754160"/>
          </a:xfrm>
          <a:prstGeom prst="ellipse">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04" name="Oval 22">
            <a:extLst>
              <a:ext uri="{C183D7F6-B498-43B3-948B-1728B52AA6E4}">
                <adec:decorative xmlns:adec="http://schemas.microsoft.com/office/drawing/2017/decorative" val="1"/>
              </a:ext>
            </a:extLst>
          </p:cNvPr>
          <p:cNvSpPr/>
          <p:nvPr/>
        </p:nvSpPr>
        <p:spPr>
          <a:xfrm>
            <a:off x="739800" y="914325"/>
            <a:ext cx="4754160" cy="4754160"/>
          </a:xfrm>
          <a:prstGeom prst="ellipse">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05" name="PlaceHolder 1"/>
          <p:cNvSpPr>
            <a:spLocks noGrp="1"/>
          </p:cNvSpPr>
          <p:nvPr>
            <p:ph type="title"/>
          </p:nvPr>
        </p:nvSpPr>
        <p:spPr>
          <a:xfrm>
            <a:off x="1102320" y="1877400"/>
            <a:ext cx="4029480" cy="3214800"/>
          </a:xfrm>
          <a:prstGeom prst="rect">
            <a:avLst/>
          </a:prstGeom>
          <a:noFill/>
          <a:ln w="0">
            <a:noFill/>
          </a:ln>
        </p:spPr>
        <p:txBody>
          <a:bodyPr lIns="91440" tIns="45720" rIns="91440" bIns="45720" anchor="ctr">
            <a:normAutofit fontScale="90000"/>
          </a:bodyPr>
          <a:lstStyle/>
          <a:p>
            <a:pPr algn="ctr">
              <a:tabLst>
                <a:tab pos="0" algn="l"/>
              </a:tabLst>
            </a:pPr>
            <a:r>
              <a:rPr lang="en-US" b="1" spc="-1">
                <a:solidFill>
                  <a:schemeClr val="lt1"/>
                </a:solidFill>
                <a:latin typeface="Arial"/>
                <a:cs typeface="Arial"/>
              </a:rPr>
              <a:t>Envisioning and developing the solution to this problem</a:t>
            </a:r>
            <a:endParaRPr lang="en-US" sz="4400" b="1" strike="noStrike" spc="-1">
              <a:solidFill>
                <a:schemeClr val="lt1"/>
              </a:solidFill>
              <a:latin typeface="Arial"/>
              <a:cs typeface="Arial"/>
            </a:endParaRPr>
          </a:p>
        </p:txBody>
      </p:sp>
      <p:grpSp>
        <p:nvGrpSpPr>
          <p:cNvPr id="106" name="Group 24">
            <a:extLst>
              <a:ext uri="{C183D7F6-B498-43B3-948B-1728B52AA6E4}">
                <adec:decorative xmlns:adec="http://schemas.microsoft.com/office/drawing/2017/decorative" val="1"/>
              </a:ext>
            </a:extLst>
          </p:cNvPr>
          <p:cNvGrpSpPr/>
          <p:nvPr/>
        </p:nvGrpSpPr>
        <p:grpSpPr>
          <a:xfrm>
            <a:off x="0" y="378000"/>
            <a:ext cx="1861200" cy="716760"/>
            <a:chOff x="0" y="378000"/>
            <a:chExt cx="1861200" cy="716760"/>
          </a:xfrm>
        </p:grpSpPr>
        <p:sp>
          <p:nvSpPr>
            <p:cNvPr id="107" name="Freeform: Shape 25">
              <a:extLst>
                <a:ext uri="{C183D7F6-B498-43B3-948B-1728B52AA6E4}">
                  <adec:decorative xmlns:adec="http://schemas.microsoft.com/office/drawing/2017/decorative" val="1"/>
                </a:ext>
              </a:extLst>
            </p:cNvPr>
            <p:cNvSpPr/>
            <p:nvPr/>
          </p:nvSpPr>
          <p:spPr>
            <a:xfrm>
              <a:off x="0" y="37800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08" name="Freeform: Shape 26">
              <a:extLst>
                <a:ext uri="{C183D7F6-B498-43B3-948B-1728B52AA6E4}">
                  <adec:decorative xmlns:adec="http://schemas.microsoft.com/office/drawing/2017/decorative" val="1"/>
                </a:ext>
              </a:extLst>
            </p:cNvPr>
            <p:cNvSpPr/>
            <p:nvPr/>
          </p:nvSpPr>
          <p:spPr>
            <a:xfrm>
              <a:off x="0" y="81756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109"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10"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11" name="Oval 32">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12" name="Oval 34">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grpSp>
        <p:nvGrpSpPr>
          <p:cNvPr id="114" name="Graphic 185">
            <a:extLst>
              <a:ext uri="{C183D7F6-B498-43B3-948B-1728B52AA6E4}">
                <adec:decorative xmlns:adec="http://schemas.microsoft.com/office/drawing/2017/decorative" val="1"/>
              </a:ext>
            </a:extLst>
          </p:cNvPr>
          <p:cNvGrpSpPr/>
          <p:nvPr/>
        </p:nvGrpSpPr>
        <p:grpSpPr>
          <a:xfrm>
            <a:off x="9812160" y="6139440"/>
            <a:ext cx="1053720" cy="469080"/>
            <a:chOff x="9812160" y="6139440"/>
            <a:chExt cx="1053720" cy="469080"/>
          </a:xfrm>
        </p:grpSpPr>
        <p:sp>
          <p:nvSpPr>
            <p:cNvPr id="115" name="Freeform: Shape 37">
              <a:extLst>
                <a:ext uri="{C183D7F6-B498-43B3-948B-1728B52AA6E4}">
                  <adec:decorative xmlns:adec="http://schemas.microsoft.com/office/drawing/2017/decorative" val="1"/>
                </a:ext>
              </a:extLst>
            </p:cNvPr>
            <p:cNvSpPr/>
            <p:nvPr/>
          </p:nvSpPr>
          <p:spPr>
            <a:xfrm>
              <a:off x="981216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16" name="Freeform: Shape 38">
              <a:extLst>
                <a:ext uri="{C183D7F6-B498-43B3-948B-1728B52AA6E4}">
                  <adec:decorative xmlns:adec="http://schemas.microsoft.com/office/drawing/2017/decorative" val="1"/>
                </a:ext>
              </a:extLst>
            </p:cNvPr>
            <p:cNvSpPr/>
            <p:nvPr/>
          </p:nvSpPr>
          <p:spPr>
            <a:xfrm>
              <a:off x="99871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17" name="Freeform: Shape 39">
              <a:extLst>
                <a:ext uri="{C183D7F6-B498-43B3-948B-1728B52AA6E4}">
                  <adec:decorative xmlns:adec="http://schemas.microsoft.com/office/drawing/2017/decorative" val="1"/>
                </a:ext>
              </a:extLst>
            </p:cNvPr>
            <p:cNvSpPr/>
            <p:nvPr/>
          </p:nvSpPr>
          <p:spPr>
            <a:xfrm>
              <a:off x="101617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18" name="Freeform: Shape 40">
              <a:extLst>
                <a:ext uri="{C183D7F6-B498-43B3-948B-1728B52AA6E4}">
                  <adec:decorative xmlns:adec="http://schemas.microsoft.com/office/drawing/2017/decorative" val="1"/>
                </a:ext>
              </a:extLst>
            </p:cNvPr>
            <p:cNvSpPr/>
            <p:nvPr/>
          </p:nvSpPr>
          <p:spPr>
            <a:xfrm>
              <a:off x="103366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19" name="Freeform: Shape 41">
              <a:extLst>
                <a:ext uri="{C183D7F6-B498-43B3-948B-1728B52AA6E4}">
                  <adec:decorative xmlns:adec="http://schemas.microsoft.com/office/drawing/2017/decorative" val="1"/>
                </a:ext>
              </a:extLst>
            </p:cNvPr>
            <p:cNvSpPr/>
            <p:nvPr/>
          </p:nvSpPr>
          <p:spPr>
            <a:xfrm>
              <a:off x="105112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463" name="Title 462">
            <a:extLst>
              <a:ext uri="{FF2B5EF4-FFF2-40B4-BE49-F238E27FC236}">
                <a16:creationId xmlns:a16="http://schemas.microsoft.com/office/drawing/2014/main" id="{D7A2E385-FA52-E4BA-4D71-EED8108CFD4F}"/>
              </a:ext>
            </a:extLst>
          </p:cNvPr>
          <p:cNvSpPr>
            <a:spLocks noGrp="1"/>
          </p:cNvSpPr>
          <p:nvPr>
            <p:ph type="title"/>
          </p:nvPr>
        </p:nvSpPr>
        <p:spPr>
          <a:xfrm>
            <a:off x="5910528" y="257507"/>
            <a:ext cx="5662795" cy="5537772"/>
          </a:xfrm>
        </p:spPr>
        <p:txBody>
          <a:bodyPr/>
          <a:lstStyle/>
          <a:p>
            <a:r>
              <a:rPr lang="en-US">
                <a:solidFill>
                  <a:schemeClr val="bg1"/>
                </a:solidFill>
              </a:rPr>
              <a:t>1. Creating a sizeable dataset with different images in various orientations.</a:t>
            </a:r>
            <a:br>
              <a:rPr lang="en-US">
                <a:solidFill>
                  <a:schemeClr val="bg1"/>
                </a:solidFill>
              </a:rPr>
            </a:br>
            <a:r>
              <a:rPr lang="en-US">
                <a:solidFill>
                  <a:schemeClr val="bg1"/>
                </a:solidFill>
              </a:rPr>
              <a:t>2. Annotating and Labeling the images to detect different wastes.</a:t>
            </a:r>
            <a:br>
              <a:rPr lang="en-US">
                <a:solidFill>
                  <a:schemeClr val="bg1"/>
                </a:solidFill>
              </a:rPr>
            </a:br>
            <a:r>
              <a:rPr lang="en-US">
                <a:solidFill>
                  <a:schemeClr val="bg1"/>
                </a:solidFill>
              </a:rPr>
              <a:t>3. </a:t>
            </a:r>
          </a:p>
        </p:txBody>
      </p:sp>
    </p:spTree>
  </p:cSld>
  <p:clrMapOvr>
    <a:masterClrMapping/>
  </p:clrMapOvr>
  <mc:AlternateContent xmlns:mc="http://schemas.openxmlformats.org/markup-compatibility/2006">
    <mc:Choice xmlns:p14="http://schemas.microsoft.com/office/powerpoint/2010/main" Requires="p14">
      <p:transition spd="slow" p14:dur="1750">
        <p:random/>
        <p:sndAc>
          <p:stSnd>
            <p:snd r:embed="rId2" name="audio1.wav"/>
          </p:stSnd>
        </p:sndAc>
      </p:transition>
    </mc:Choice>
    <mc:Fallback>
      <p:transition spd="slow">
        <p:random/>
        <p:sndAc>
          <p:stSnd>
            <p:snd r:embed="rId2" name="audio1.wav"/>
          </p:stSnd>
        </p:sndAc>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20" name="Rectangle 1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21" name="PlaceHolder 1"/>
          <p:cNvSpPr>
            <a:spLocks noGrp="1"/>
          </p:cNvSpPr>
          <p:nvPr>
            <p:ph type="title"/>
          </p:nvPr>
        </p:nvSpPr>
        <p:spPr>
          <a:xfrm>
            <a:off x="838080" y="448560"/>
            <a:ext cx="4707000" cy="1225080"/>
          </a:xfrm>
          <a:prstGeom prst="rect">
            <a:avLst/>
          </a:prstGeom>
          <a:noFill/>
          <a:ln w="0">
            <a:noFill/>
          </a:ln>
        </p:spPr>
        <p:txBody>
          <a:bodyPr lIns="91440" tIns="45720" rIns="91440" bIns="45720" anchor="b">
            <a:normAutofit/>
          </a:bodyPr>
          <a:lstStyle/>
          <a:p>
            <a:pPr indent="0" defTabSz="914400">
              <a:lnSpc>
                <a:spcPct val="90000"/>
              </a:lnSpc>
              <a:buNone/>
              <a:tabLst>
                <a:tab pos="0" algn="l"/>
              </a:tabLst>
            </a:pPr>
            <a:r>
              <a:rPr lang="en-IN" sz="3800" b="1" strike="noStrike" spc="-1">
                <a:solidFill>
                  <a:schemeClr val="lt1"/>
                </a:solidFill>
                <a:latin typeface="Aptos Display"/>
              </a:rPr>
              <a:t>WASTE &amp; DATA COLLECTION</a:t>
            </a:r>
            <a:endParaRPr lang="en-US" sz="3800" b="0" strike="noStrike" spc="-1">
              <a:solidFill>
                <a:srgbClr val="000000"/>
              </a:solidFill>
              <a:latin typeface="Arial"/>
            </a:endParaRPr>
          </a:p>
        </p:txBody>
      </p:sp>
      <p:cxnSp>
        <p:nvCxnSpPr>
          <p:cNvPr id="122" name="Straight Connector 19">
            <a:extLst>
              <a:ext uri="{C183D7F6-B498-43B3-948B-1728B52AA6E4}">
                <adec:decorative xmlns:adec="http://schemas.microsoft.com/office/drawing/2017/decorative" val="1"/>
              </a:ext>
            </a:extLst>
          </p:cNvPr>
          <p:cNvCxnSpPr/>
          <p:nvPr/>
        </p:nvCxnSpPr>
        <p:spPr>
          <a:xfrm flipH="1">
            <a:off x="831600" y="1749600"/>
            <a:ext cx="4719240" cy="720"/>
          </a:xfrm>
          <a:prstGeom prst="straightConnector1">
            <a:avLst/>
          </a:prstGeom>
          <a:ln w="0">
            <a:solidFill>
              <a:srgbClr val="4EA72E"/>
            </a:solidFill>
          </a:ln>
        </p:spPr>
      </p:cxnSp>
      <p:sp>
        <p:nvSpPr>
          <p:cNvPr id="123" name="PlaceHolder 2"/>
          <p:cNvSpPr>
            <a:spLocks noGrp="1"/>
          </p:cNvSpPr>
          <p:nvPr>
            <p:ph/>
          </p:nvPr>
        </p:nvSpPr>
        <p:spPr>
          <a:xfrm>
            <a:off x="897840" y="1909080"/>
            <a:ext cx="4585680" cy="3647160"/>
          </a:xfrm>
          <a:prstGeom prst="rect">
            <a:avLst/>
          </a:prstGeom>
          <a:noFill/>
          <a:ln w="0">
            <a:noFill/>
          </a:ln>
        </p:spPr>
        <p:txBody>
          <a:bodyPr lIns="91440" tIns="45720" rIns="91440" bIns="45720" anchor="t">
            <a:normAutofit/>
          </a:bodyPr>
          <a:lstStyle/>
          <a:p>
            <a:pPr marL="228600" indent="-228600" defTabSz="914400">
              <a:lnSpc>
                <a:spcPct val="90000"/>
              </a:lnSpc>
              <a:spcBef>
                <a:spcPts val="1001"/>
              </a:spcBef>
              <a:buClr>
                <a:srgbClr val="FFFFFF"/>
              </a:buClr>
              <a:buFont typeface="Arial"/>
              <a:buChar char="•"/>
            </a:pPr>
            <a:r>
              <a:rPr lang="en-IN" sz="1700" b="1" strike="noStrike" spc="-1">
                <a:solidFill>
                  <a:schemeClr val="lt1"/>
                </a:solidFill>
                <a:latin typeface="Aptos"/>
              </a:rPr>
              <a:t>Amount of data collected- </a:t>
            </a:r>
            <a:r>
              <a:rPr lang="en-IN" sz="1700" b="0" strike="noStrike" spc="-1">
                <a:solidFill>
                  <a:schemeClr val="lt1"/>
                </a:solidFill>
                <a:latin typeface="Aptos"/>
              </a:rPr>
              <a:t>Approximately 200-300 images of different types of waste objects were collected thus making the project versatile.</a:t>
            </a:r>
            <a:endParaRPr lang="en-US" sz="17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1700" b="1" strike="noStrike" spc="-1">
                <a:solidFill>
                  <a:schemeClr val="lt1"/>
                </a:solidFill>
                <a:latin typeface="Aptos"/>
              </a:rPr>
              <a:t>Different Types of Wastes Collected-   </a:t>
            </a:r>
            <a:endParaRPr lang="en-US" sz="17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1700" b="0" strike="noStrike" spc="-1">
                <a:solidFill>
                  <a:schemeClr val="lt1"/>
                </a:solidFill>
                <a:latin typeface="Aptos"/>
              </a:rPr>
              <a:t>1. Plastic Bottles </a:t>
            </a:r>
            <a:endParaRPr lang="en-US" sz="17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1700" b="0" strike="noStrike" spc="-1">
                <a:solidFill>
                  <a:schemeClr val="lt1"/>
                </a:solidFill>
                <a:latin typeface="Aptos"/>
              </a:rPr>
              <a:t>2. Cardboard </a:t>
            </a:r>
            <a:endParaRPr lang="en-US" sz="17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1700" b="0" strike="noStrike" spc="-1">
                <a:solidFill>
                  <a:schemeClr val="lt1"/>
                </a:solidFill>
                <a:latin typeface="Aptos"/>
              </a:rPr>
              <a:t>3. Metal Cans</a:t>
            </a:r>
            <a:endParaRPr lang="en-US" sz="17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1700" b="0" strike="noStrike" spc="-1">
                <a:solidFill>
                  <a:schemeClr val="lt1"/>
                </a:solidFill>
                <a:latin typeface="Aptos"/>
              </a:rPr>
              <a:t>4. Snackbags</a:t>
            </a:r>
            <a:endParaRPr lang="en-US" sz="17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1700" b="0" strike="noStrike" spc="-1">
                <a:solidFill>
                  <a:schemeClr val="lt1"/>
                </a:solidFill>
                <a:latin typeface="Aptos"/>
              </a:rPr>
              <a:t>5. Paper Waste </a:t>
            </a:r>
            <a:endParaRPr lang="en-US" sz="1700" b="0" strike="noStrike" spc="-1">
              <a:solidFill>
                <a:srgbClr val="000000"/>
              </a:solidFill>
              <a:latin typeface="Arial"/>
            </a:endParaRPr>
          </a:p>
        </p:txBody>
      </p:sp>
      <p:cxnSp>
        <p:nvCxnSpPr>
          <p:cNvPr id="124" name="Straight Connector 21">
            <a:extLst>
              <a:ext uri="{C183D7F6-B498-43B3-948B-1728B52AA6E4}">
                <adec:decorative xmlns:adec="http://schemas.microsoft.com/office/drawing/2017/decorative" val="1"/>
              </a:ext>
            </a:extLst>
          </p:cNvPr>
          <p:cNvCxnSpPr/>
          <p:nvPr/>
        </p:nvCxnSpPr>
        <p:spPr>
          <a:xfrm flipH="1">
            <a:off x="833760" y="5707440"/>
            <a:ext cx="4714920" cy="720"/>
          </a:xfrm>
          <a:prstGeom prst="straightConnector1">
            <a:avLst/>
          </a:prstGeom>
          <a:ln w="0">
            <a:solidFill>
              <a:srgbClr val="4EA72E"/>
            </a:solidFill>
          </a:ln>
        </p:spPr>
      </p:cxnSp>
      <p:pic>
        <p:nvPicPr>
          <p:cNvPr id="125" name="Picture 4" descr="Giraffe in the grass"/>
          <p:cNvPicPr/>
          <p:nvPr/>
        </p:nvPicPr>
        <p:blipFill>
          <a:blip r:embed="rId3"/>
          <a:srcRect l="7107" r="28239" b="2"/>
          <a:stretch/>
        </p:blipFill>
        <p:spPr>
          <a:xfrm>
            <a:off x="6525360" y="0"/>
            <a:ext cx="5665680" cy="6857280"/>
          </a:xfrm>
          <a:prstGeom prst="rect">
            <a:avLst/>
          </a:prstGeom>
          <a:ln w="0">
            <a:noFill/>
          </a:ln>
        </p:spPr>
      </p:pic>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4" name="audio1.wav"/>
          </p:stSnd>
        </p:sndAc>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40" name="Rectangle 15">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grpSp>
        <p:nvGrpSpPr>
          <p:cNvPr id="141" name="Group 13">
            <a:extLst>
              <a:ext uri="{C183D7F6-B498-43B3-948B-1728B52AA6E4}">
                <adec:decorative xmlns:adec="http://schemas.microsoft.com/office/drawing/2017/decorative" val="1"/>
              </a:ext>
            </a:extLst>
          </p:cNvPr>
          <p:cNvGrpSpPr/>
          <p:nvPr/>
        </p:nvGrpSpPr>
        <p:grpSpPr>
          <a:xfrm>
            <a:off x="0" y="247320"/>
            <a:ext cx="1861200" cy="716760"/>
            <a:chOff x="0" y="247320"/>
            <a:chExt cx="1861200" cy="716760"/>
          </a:xfrm>
        </p:grpSpPr>
        <p:grpSp>
          <p:nvGrpSpPr>
            <p:cNvPr id="142" name="Group 18">
              <a:extLst>
                <a:ext uri="{C183D7F6-B498-43B3-948B-1728B52AA6E4}">
                  <adec:decorative xmlns:adec="http://schemas.microsoft.com/office/drawing/2017/decorative" val="1"/>
                </a:ext>
              </a:extLst>
            </p:cNvPr>
            <p:cNvGrpSpPr/>
            <p:nvPr/>
          </p:nvGrpSpPr>
          <p:grpSpPr>
            <a:xfrm>
              <a:off x="0" y="247320"/>
              <a:ext cx="1861200" cy="716760"/>
              <a:chOff x="0" y="247320"/>
              <a:chExt cx="1861200" cy="716760"/>
            </a:xfrm>
          </p:grpSpPr>
          <p:sp>
            <p:nvSpPr>
              <p:cNvPr id="143" name="Freeform: Shape 28">
                <a:extLst>
                  <a:ext uri="{C183D7F6-B498-43B3-948B-1728B52AA6E4}">
                    <adec:decorative xmlns:adec="http://schemas.microsoft.com/office/drawing/2017/decorative" val="1"/>
                  </a:ext>
                </a:extLst>
              </p:cNvPr>
              <p:cNvSpPr/>
              <p:nvPr/>
            </p:nvSpPr>
            <p:spPr>
              <a:xfrm>
                <a:off x="0" y="24732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44" name="Freeform: Shape 30">
                <a:extLst>
                  <a:ext uri="{C183D7F6-B498-43B3-948B-1728B52AA6E4}">
                    <adec:decorative xmlns:adec="http://schemas.microsoft.com/office/drawing/2017/decorative" val="1"/>
                  </a:ext>
                </a:extLst>
              </p:cNvPr>
              <p:cNvSpPr/>
              <p:nvPr/>
            </p:nvSpPr>
            <p:spPr>
              <a:xfrm>
                <a:off x="0" y="68688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grpSp>
          <p:nvGrpSpPr>
            <p:cNvPr id="145" name="Group 32">
              <a:extLst>
                <a:ext uri="{C183D7F6-B498-43B3-948B-1728B52AA6E4}">
                  <adec:decorative xmlns:adec="http://schemas.microsoft.com/office/drawing/2017/decorative" val="1"/>
                </a:ext>
              </a:extLst>
            </p:cNvPr>
            <p:cNvGrpSpPr/>
            <p:nvPr/>
          </p:nvGrpSpPr>
          <p:grpSpPr>
            <a:xfrm>
              <a:off x="0" y="247320"/>
              <a:ext cx="1861200" cy="716760"/>
              <a:chOff x="0" y="247320"/>
              <a:chExt cx="1861200" cy="716760"/>
            </a:xfrm>
          </p:grpSpPr>
          <p:sp>
            <p:nvSpPr>
              <p:cNvPr id="146" name="Freeform: Shape 34">
                <a:extLst>
                  <a:ext uri="{C183D7F6-B498-43B3-948B-1728B52AA6E4}">
                    <adec:decorative xmlns:adec="http://schemas.microsoft.com/office/drawing/2017/decorative" val="1"/>
                  </a:ext>
                </a:extLst>
              </p:cNvPr>
              <p:cNvSpPr/>
              <p:nvPr/>
            </p:nvSpPr>
            <p:spPr>
              <a:xfrm>
                <a:off x="0" y="24732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47" name="Freeform: Shape 21">
                <a:extLst>
                  <a:ext uri="{C183D7F6-B498-43B3-948B-1728B52AA6E4}">
                    <adec:decorative xmlns:adec="http://schemas.microsoft.com/office/drawing/2017/decorative" val="1"/>
                  </a:ext>
                </a:extLst>
              </p:cNvPr>
              <p:cNvSpPr/>
              <p:nvPr/>
            </p:nvSpPr>
            <p:spPr>
              <a:xfrm>
                <a:off x="0" y="68688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grpSp>
      <p:grpSp>
        <p:nvGrpSpPr>
          <p:cNvPr id="148" name="Group 36">
            <a:extLst>
              <a:ext uri="{C183D7F6-B498-43B3-948B-1728B52AA6E4}">
                <adec:decorative xmlns:adec="http://schemas.microsoft.com/office/drawing/2017/decorative" val="1"/>
              </a:ext>
            </a:extLst>
          </p:cNvPr>
          <p:cNvGrpSpPr/>
          <p:nvPr/>
        </p:nvGrpSpPr>
        <p:grpSpPr>
          <a:xfrm>
            <a:off x="579600" y="1119600"/>
            <a:ext cx="4965120" cy="4597920"/>
            <a:chOff x="579600" y="1119600"/>
            <a:chExt cx="4965120" cy="4597920"/>
          </a:xfrm>
        </p:grpSpPr>
        <p:sp>
          <p:nvSpPr>
            <p:cNvPr id="149" name="Rectangle 26">
              <a:extLst>
                <a:ext uri="{C183D7F6-B498-43B3-948B-1728B52AA6E4}">
                  <adec:decorative xmlns:adec="http://schemas.microsoft.com/office/drawing/2017/decorative" val="1"/>
                </a:ext>
              </a:extLst>
            </p:cNvPr>
            <p:cNvSpPr/>
            <p:nvPr/>
          </p:nvSpPr>
          <p:spPr>
            <a:xfrm>
              <a:off x="579600" y="1119600"/>
              <a:ext cx="4965120" cy="4597920"/>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50" name="Rectangle 38">
              <a:extLst>
                <a:ext uri="{C183D7F6-B498-43B3-948B-1728B52AA6E4}">
                  <adec:decorative xmlns:adec="http://schemas.microsoft.com/office/drawing/2017/decorative" val="1"/>
                </a:ext>
              </a:extLst>
            </p:cNvPr>
            <p:cNvSpPr/>
            <p:nvPr/>
          </p:nvSpPr>
          <p:spPr>
            <a:xfrm>
              <a:off x="579600" y="1119600"/>
              <a:ext cx="4965120" cy="4597920"/>
            </a:xfrm>
            <a:prstGeom prst="rect">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grpSp>
      <p:sp>
        <p:nvSpPr>
          <p:cNvPr id="151" name="Rectangle 45">
            <a:extLst>
              <a:ext uri="{C183D7F6-B498-43B3-948B-1728B52AA6E4}">
                <adec:decorative xmlns:adec="http://schemas.microsoft.com/office/drawing/2017/decorative" val="1"/>
              </a:ext>
            </a:extLst>
          </p:cNvPr>
          <p:cNvSpPr/>
          <p:nvPr/>
        </p:nvSpPr>
        <p:spPr>
          <a:xfrm>
            <a:off x="554040" y="1073880"/>
            <a:ext cx="4859640" cy="4528440"/>
          </a:xfrm>
          <a:prstGeom prst="rect">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52" name="TextBox 10"/>
          <p:cNvSpPr/>
          <p:nvPr/>
        </p:nvSpPr>
        <p:spPr>
          <a:xfrm>
            <a:off x="817920" y="2260800"/>
            <a:ext cx="4323960" cy="2939040"/>
          </a:xfrm>
          <a:prstGeom prst="rect">
            <a:avLst/>
          </a:prstGeom>
          <a:noFill/>
          <a:ln w="0">
            <a:noFill/>
          </a:ln>
        </p:spPr>
        <p:style>
          <a:lnRef idx="0">
            <a:scrgbClr r="0" g="0" b="0"/>
          </a:lnRef>
          <a:fillRef idx="0">
            <a:scrgbClr r="0" g="0" b="0"/>
          </a:fillRef>
          <a:effectRef idx="0">
            <a:scrgbClr r="0" g="0" b="0"/>
          </a:effectRef>
          <a:fontRef idx="minor"/>
        </p:style>
        <p:txBody>
          <a:bodyPr horzOverflow="overflow" lIns="90000" tIns="45000" rIns="90000" bIns="45000" numCol="1" spcCol="0" anchor="b">
            <a:normAutofit fontScale="91111" lnSpcReduction="10000"/>
          </a:bodyPr>
          <a:lstStyle/>
          <a:p>
            <a:pPr algn="ctr" defTabSz="914400">
              <a:lnSpc>
                <a:spcPct val="90000"/>
              </a:lnSpc>
              <a:spcAft>
                <a:spcPts val="601"/>
              </a:spcAft>
            </a:pPr>
            <a:r>
              <a:rPr lang="en-US" sz="5000" b="1" strike="noStrike" spc="-1">
                <a:solidFill>
                  <a:schemeClr val="lt1"/>
                </a:solidFill>
                <a:latin typeface="Aptos Display"/>
              </a:rPr>
              <a:t>Different types of waste objects in a single frame.</a:t>
            </a:r>
            <a:endParaRPr lang="en-US" sz="5000" b="0" strike="noStrike" spc="-1">
              <a:solidFill>
                <a:srgbClr val="000000"/>
              </a:solidFill>
              <a:latin typeface="Arial"/>
            </a:endParaRPr>
          </a:p>
          <a:p>
            <a:pPr algn="ctr" defTabSz="914400">
              <a:lnSpc>
                <a:spcPct val="90000"/>
              </a:lnSpc>
              <a:spcAft>
                <a:spcPts val="601"/>
              </a:spcAft>
            </a:pPr>
            <a:endParaRPr lang="en-US" sz="5000" b="0" strike="noStrike" spc="-1">
              <a:solidFill>
                <a:srgbClr val="000000"/>
              </a:solidFill>
              <a:latin typeface="Arial"/>
            </a:endParaRPr>
          </a:p>
        </p:txBody>
      </p:sp>
      <p:pic>
        <p:nvPicPr>
          <p:cNvPr id="153" name="Picture Placeholder 5" descr="A table with food and drinks on it&#10;&#10;Description automatically generated"/>
          <p:cNvPicPr/>
          <p:nvPr/>
        </p:nvPicPr>
        <p:blipFill>
          <a:blip r:embed="rId3"/>
          <a:srcRect r="3310" b="-3"/>
          <a:stretch/>
        </p:blipFill>
        <p:spPr>
          <a:xfrm>
            <a:off x="6094080" y="1321200"/>
            <a:ext cx="5427720" cy="4210200"/>
          </a:xfrm>
          <a:prstGeom prst="rect">
            <a:avLst/>
          </a:prstGeom>
          <a:ln w="28575">
            <a:noFill/>
          </a:ln>
        </p:spPr>
      </p:pic>
      <p:sp>
        <p:nvSpPr>
          <p:cNvPr id="154" name="Freeform: Shape 53">
            <a:extLst>
              <a:ext uri="{C183D7F6-B498-43B3-948B-1728B52AA6E4}">
                <adec:decorative xmlns:adec="http://schemas.microsoft.com/office/drawing/2017/decorative" val="1"/>
              </a:ext>
            </a:extLst>
          </p:cNvPr>
          <p:cNvSpPr/>
          <p:nvPr/>
        </p:nvSpPr>
        <p:spPr>
          <a:xfrm flipV="1">
            <a:off x="10790280" y="-720"/>
            <a:ext cx="1401120" cy="1344240"/>
          </a:xfrm>
          <a:custGeom>
            <a:avLst/>
            <a:gdLst>
              <a:gd name="textAreaLeft" fmla="*/ 0 w 1401120"/>
              <a:gd name="textAreaRight" fmla="*/ 1401840 w 1401120"/>
              <a:gd name="textAreaTop" fmla="*/ -360 h 1344240"/>
              <a:gd name="textAreaBottom" fmla="*/ 1344600 h 1344240"/>
            </a:gdLst>
            <a:ahLst/>
            <a:cxnLst/>
            <a:rect l="textAreaLeft" t="textAreaTop" r="textAreaRight" b="textAreaBottom"/>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55" name="Freeform: Shape 56">
            <a:extLst>
              <a:ext uri="{C183D7F6-B498-43B3-948B-1728B52AA6E4}">
                <adec:decorative xmlns:adec="http://schemas.microsoft.com/office/drawing/2017/decorative" val="1"/>
              </a:ext>
            </a:extLst>
          </p:cNvPr>
          <p:cNvSpPr/>
          <p:nvPr/>
        </p:nvSpPr>
        <p:spPr>
          <a:xfrm flipV="1">
            <a:off x="10790280" y="-720"/>
            <a:ext cx="1401120" cy="1344240"/>
          </a:xfrm>
          <a:custGeom>
            <a:avLst/>
            <a:gdLst>
              <a:gd name="textAreaLeft" fmla="*/ 0 w 1401120"/>
              <a:gd name="textAreaRight" fmla="*/ 1401840 w 1401120"/>
              <a:gd name="textAreaTop" fmla="*/ -360 h 1344240"/>
              <a:gd name="textAreaBottom" fmla="*/ 1344600 h 1344240"/>
            </a:gdLst>
            <a:ahLst/>
            <a:cxnLst/>
            <a:rect l="textAreaLeft" t="textAreaTop" r="textAreaRight" b="textAreaBottom"/>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56" name="Oval 57">
            <a:extLst>
              <a:ext uri="{C183D7F6-B498-43B3-948B-1728B52AA6E4}">
                <adec:decorative xmlns:adec="http://schemas.microsoft.com/office/drawing/2017/decorative" val="1"/>
              </a:ext>
            </a:extLst>
          </p:cNvPr>
          <p:cNvSpPr/>
          <p:nvPr/>
        </p:nvSpPr>
        <p:spPr>
          <a:xfrm>
            <a:off x="367560" y="4727160"/>
            <a:ext cx="319320" cy="31932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57" name="Oval 58">
            <a:extLst>
              <a:ext uri="{C183D7F6-B498-43B3-948B-1728B52AA6E4}">
                <adec:decorative xmlns:adec="http://schemas.microsoft.com/office/drawing/2017/decorative" val="1"/>
              </a:ext>
            </a:extLst>
          </p:cNvPr>
          <p:cNvSpPr/>
          <p:nvPr/>
        </p:nvSpPr>
        <p:spPr>
          <a:xfrm>
            <a:off x="367560" y="4727160"/>
            <a:ext cx="319320" cy="319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grpSp>
        <p:nvGrpSpPr>
          <p:cNvPr id="158" name="Graphic 185">
            <a:extLst>
              <a:ext uri="{C183D7F6-B498-43B3-948B-1728B52AA6E4}">
                <adec:decorative xmlns:adec="http://schemas.microsoft.com/office/drawing/2017/decorative" val="1"/>
              </a:ext>
            </a:extLst>
          </p:cNvPr>
          <p:cNvGrpSpPr/>
          <p:nvPr/>
        </p:nvGrpSpPr>
        <p:grpSpPr>
          <a:xfrm>
            <a:off x="10504080" y="5801400"/>
            <a:ext cx="1053720" cy="469080"/>
            <a:chOff x="10504080" y="5801400"/>
            <a:chExt cx="1053720" cy="469080"/>
          </a:xfrm>
        </p:grpSpPr>
        <p:sp>
          <p:nvSpPr>
            <p:cNvPr id="159" name="Freeform: Shape 40">
              <a:extLst>
                <a:ext uri="{C183D7F6-B498-43B3-948B-1728B52AA6E4}">
                  <adec:decorative xmlns:adec="http://schemas.microsoft.com/office/drawing/2017/decorative" val="1"/>
                </a:ext>
              </a:extLst>
            </p:cNvPr>
            <p:cNvSpPr/>
            <p:nvPr/>
          </p:nvSpPr>
          <p:spPr>
            <a:xfrm>
              <a:off x="1050408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rgbClr val="FFFFFF"/>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60" name="Freeform: Shape 41">
              <a:extLst>
                <a:ext uri="{C183D7F6-B498-43B3-948B-1728B52AA6E4}">
                  <adec:decorative xmlns:adec="http://schemas.microsoft.com/office/drawing/2017/decorative" val="1"/>
                </a:ext>
              </a:extLst>
            </p:cNvPr>
            <p:cNvSpPr/>
            <p:nvPr/>
          </p:nvSpPr>
          <p:spPr>
            <a:xfrm>
              <a:off x="1067868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rgbClr val="FFFFFF"/>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61" name="Freeform: Shape 42">
              <a:extLst>
                <a:ext uri="{C183D7F6-B498-43B3-948B-1728B52AA6E4}">
                  <adec:decorative xmlns:adec="http://schemas.microsoft.com/office/drawing/2017/decorative" val="1"/>
                </a:ext>
              </a:extLst>
            </p:cNvPr>
            <p:cNvSpPr/>
            <p:nvPr/>
          </p:nvSpPr>
          <p:spPr>
            <a:xfrm>
              <a:off x="1085364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rgbClr val="FFFFFF"/>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62" name="Freeform: Shape 43">
              <a:extLst>
                <a:ext uri="{C183D7F6-B498-43B3-948B-1728B52AA6E4}">
                  <adec:decorative xmlns:adec="http://schemas.microsoft.com/office/drawing/2017/decorative" val="1"/>
                </a:ext>
              </a:extLst>
            </p:cNvPr>
            <p:cNvSpPr/>
            <p:nvPr/>
          </p:nvSpPr>
          <p:spPr>
            <a:xfrm>
              <a:off x="1102824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rgbClr val="FFFFFF"/>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63" name="Freeform: Shape 44">
              <a:extLst>
                <a:ext uri="{C183D7F6-B498-43B3-948B-1728B52AA6E4}">
                  <adec:decorative xmlns:adec="http://schemas.microsoft.com/office/drawing/2017/decorative" val="1"/>
                </a:ext>
              </a:extLst>
            </p:cNvPr>
            <p:cNvSpPr/>
            <p:nvPr/>
          </p:nvSpPr>
          <p:spPr>
            <a:xfrm>
              <a:off x="1120320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rgbClr val="FFFFFF"/>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grpSp>
        <p:nvGrpSpPr>
          <p:cNvPr id="164" name="Graphic 185">
            <a:extLst>
              <a:ext uri="{C183D7F6-B498-43B3-948B-1728B52AA6E4}">
                <adec:decorative xmlns:adec="http://schemas.microsoft.com/office/drawing/2017/decorative" val="1"/>
              </a:ext>
            </a:extLst>
          </p:cNvPr>
          <p:cNvGrpSpPr/>
          <p:nvPr/>
        </p:nvGrpSpPr>
        <p:grpSpPr>
          <a:xfrm>
            <a:off x="10504080" y="5801400"/>
            <a:ext cx="1053720" cy="469080"/>
            <a:chOff x="10504080" y="5801400"/>
            <a:chExt cx="1053720" cy="469080"/>
          </a:xfrm>
        </p:grpSpPr>
        <p:sp>
          <p:nvSpPr>
            <p:cNvPr id="165" name="Freeform: Shape 63">
              <a:extLst>
                <a:ext uri="{C183D7F6-B498-43B3-948B-1728B52AA6E4}">
                  <adec:decorative xmlns:adec="http://schemas.microsoft.com/office/drawing/2017/decorative" val="1"/>
                </a:ext>
              </a:extLst>
            </p:cNvPr>
            <p:cNvSpPr/>
            <p:nvPr/>
          </p:nvSpPr>
          <p:spPr>
            <a:xfrm>
              <a:off x="1050408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66" name="Freeform: Shape 48">
              <a:extLst>
                <a:ext uri="{C183D7F6-B498-43B3-948B-1728B52AA6E4}">
                  <adec:decorative xmlns:adec="http://schemas.microsoft.com/office/drawing/2017/decorative" val="1"/>
                </a:ext>
              </a:extLst>
            </p:cNvPr>
            <p:cNvSpPr/>
            <p:nvPr/>
          </p:nvSpPr>
          <p:spPr>
            <a:xfrm>
              <a:off x="1067868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67" name="Freeform: Shape 49">
              <a:extLst>
                <a:ext uri="{C183D7F6-B498-43B3-948B-1728B52AA6E4}">
                  <adec:decorative xmlns:adec="http://schemas.microsoft.com/office/drawing/2017/decorative" val="1"/>
                </a:ext>
              </a:extLst>
            </p:cNvPr>
            <p:cNvSpPr/>
            <p:nvPr/>
          </p:nvSpPr>
          <p:spPr>
            <a:xfrm>
              <a:off x="1085364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68" name="Freeform: Shape 50">
              <a:extLst>
                <a:ext uri="{C183D7F6-B498-43B3-948B-1728B52AA6E4}">
                  <adec:decorative xmlns:adec="http://schemas.microsoft.com/office/drawing/2017/decorative" val="1"/>
                </a:ext>
              </a:extLst>
            </p:cNvPr>
            <p:cNvSpPr/>
            <p:nvPr/>
          </p:nvSpPr>
          <p:spPr>
            <a:xfrm>
              <a:off x="1102824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69" name="Freeform: Shape 51">
              <a:extLst>
                <a:ext uri="{C183D7F6-B498-43B3-948B-1728B52AA6E4}">
                  <adec:decorative xmlns:adec="http://schemas.microsoft.com/office/drawing/2017/decorative" val="1"/>
                </a:ext>
              </a:extLst>
            </p:cNvPr>
            <p:cNvSpPr/>
            <p:nvPr/>
          </p:nvSpPr>
          <p:spPr>
            <a:xfrm>
              <a:off x="11203200" y="5801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4" name="audio1.wav"/>
          </p:stSnd>
        </p:sndAc>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70" name="Rectangle 3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71" name="Rectangle 38">
            <a:extLst>
              <a:ext uri="{C183D7F6-B498-43B3-948B-1728B52AA6E4}">
                <adec:decorative xmlns:adec="http://schemas.microsoft.com/office/drawing/2017/decorative" val="1"/>
              </a:ext>
            </a:extLst>
          </p:cNvPr>
          <p:cNvSpPr/>
          <p:nvPr/>
        </p:nvSpPr>
        <p:spPr>
          <a:xfrm>
            <a:off x="780840" y="1187280"/>
            <a:ext cx="5088960" cy="4482720"/>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72" name="Rectangle 39">
            <a:extLst>
              <a:ext uri="{C183D7F6-B498-43B3-948B-1728B52AA6E4}">
                <adec:decorative xmlns:adec="http://schemas.microsoft.com/office/drawing/2017/decorative" val="1"/>
              </a:ext>
            </a:extLst>
          </p:cNvPr>
          <p:cNvSpPr/>
          <p:nvPr/>
        </p:nvSpPr>
        <p:spPr>
          <a:xfrm>
            <a:off x="785160" y="1179000"/>
            <a:ext cx="5088960" cy="4482720"/>
          </a:xfrm>
          <a:prstGeom prst="rect">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73" name="Rectangle 40">
            <a:extLst>
              <a:ext uri="{C183D7F6-B498-43B3-948B-1728B52AA6E4}">
                <adec:decorative xmlns:adec="http://schemas.microsoft.com/office/drawing/2017/decorative" val="1"/>
              </a:ext>
            </a:extLst>
          </p:cNvPr>
          <p:cNvSpPr/>
          <p:nvPr/>
        </p:nvSpPr>
        <p:spPr>
          <a:xfrm>
            <a:off x="743760" y="1130760"/>
            <a:ext cx="5038920" cy="4438440"/>
          </a:xfrm>
          <a:prstGeom prst="rect">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grpSp>
        <p:nvGrpSpPr>
          <p:cNvPr id="174" name="Graphic 38">
            <a:extLst>
              <a:ext uri="{C183D7F6-B498-43B3-948B-1728B52AA6E4}">
                <adec:decorative xmlns:adec="http://schemas.microsoft.com/office/drawing/2017/decorative" val="1"/>
              </a:ext>
            </a:extLst>
          </p:cNvPr>
          <p:cNvGrpSpPr/>
          <p:nvPr/>
        </p:nvGrpSpPr>
        <p:grpSpPr>
          <a:xfrm>
            <a:off x="102960" y="1424160"/>
            <a:ext cx="1354680" cy="502920"/>
            <a:chOff x="102960" y="1424160"/>
            <a:chExt cx="1354680" cy="502920"/>
          </a:xfrm>
        </p:grpSpPr>
        <p:sp>
          <p:nvSpPr>
            <p:cNvPr id="175" name="Freeform: Shape 16">
              <a:extLst>
                <a:ext uri="{C183D7F6-B498-43B3-948B-1728B52AA6E4}">
                  <adec:decorative xmlns:adec="http://schemas.microsoft.com/office/drawing/2017/decorative" val="1"/>
                </a:ext>
              </a:extLst>
            </p:cNvPr>
            <p:cNvSpPr/>
            <p:nvPr/>
          </p:nvSpPr>
          <p:spPr>
            <a:xfrm>
              <a:off x="102960" y="1424160"/>
              <a:ext cx="1354680" cy="194040"/>
            </a:xfrm>
            <a:custGeom>
              <a:avLst/>
              <a:gdLst>
                <a:gd name="textAreaLeft" fmla="*/ 0 w 1354680"/>
                <a:gd name="textAreaRight" fmla="*/ 1355400 w 1354680"/>
                <a:gd name="textAreaTop" fmla="*/ 0 h 194040"/>
                <a:gd name="textAreaBottom" fmla="*/ 194760 h 194040"/>
              </a:gdLst>
              <a:ahLst/>
              <a:cxnLst/>
              <a:rect l="textAreaLeft" t="textAreaTop" r="textAreaRight" b="textAreaBottom"/>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solidFill>
              <a:schemeClr val="bg1"/>
            </a:solidFill>
            <a:ln w="2532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76" name="Freeform: Shape 42">
              <a:extLst>
                <a:ext uri="{C183D7F6-B498-43B3-948B-1728B52AA6E4}">
                  <adec:decorative xmlns:adec="http://schemas.microsoft.com/office/drawing/2017/decorative" val="1"/>
                </a:ext>
              </a:extLst>
            </p:cNvPr>
            <p:cNvSpPr/>
            <p:nvPr/>
          </p:nvSpPr>
          <p:spPr>
            <a:xfrm>
              <a:off x="102960" y="1733040"/>
              <a:ext cx="1354680" cy="194040"/>
            </a:xfrm>
            <a:custGeom>
              <a:avLst/>
              <a:gdLst>
                <a:gd name="textAreaLeft" fmla="*/ 0 w 1354680"/>
                <a:gd name="textAreaRight" fmla="*/ 1355400 w 1354680"/>
                <a:gd name="textAreaTop" fmla="*/ 0 h 194040"/>
                <a:gd name="textAreaBottom" fmla="*/ 194760 h 194040"/>
              </a:gdLst>
              <a:ahLst/>
              <a:cxnLst/>
              <a:rect l="textAreaLeft" t="textAreaTop" r="textAreaRight" b="textAreaBottom"/>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solidFill>
              <a:schemeClr val="bg1"/>
            </a:solidFill>
            <a:ln w="2532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177" name="Graphic 212">
            <a:extLst>
              <a:ext uri="{C183D7F6-B498-43B3-948B-1728B52AA6E4}">
                <adec:decorative xmlns:adec="http://schemas.microsoft.com/office/drawing/2017/decorative" val="1"/>
              </a:ext>
            </a:extLst>
          </p:cNvPr>
          <p:cNvSpPr/>
          <p:nvPr/>
        </p:nvSpPr>
        <p:spPr>
          <a:xfrm>
            <a:off x="4402440" y="62964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78" name="Graphic 212">
            <a:extLst>
              <a:ext uri="{C183D7F6-B498-43B3-948B-1728B52AA6E4}">
                <adec:decorative xmlns:adec="http://schemas.microsoft.com/office/drawing/2017/decorative" val="1"/>
              </a:ext>
            </a:extLst>
          </p:cNvPr>
          <p:cNvSpPr/>
          <p:nvPr/>
        </p:nvSpPr>
        <p:spPr>
          <a:xfrm>
            <a:off x="4402440" y="62964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grpSp>
        <p:nvGrpSpPr>
          <p:cNvPr id="179" name="Graphic 4">
            <a:extLst>
              <a:ext uri="{C183D7F6-B498-43B3-948B-1728B52AA6E4}">
                <adec:decorative xmlns:adec="http://schemas.microsoft.com/office/drawing/2017/decorative" val="1"/>
              </a:ext>
            </a:extLst>
          </p:cNvPr>
          <p:cNvGrpSpPr/>
          <p:nvPr/>
        </p:nvGrpSpPr>
        <p:grpSpPr>
          <a:xfrm>
            <a:off x="5532840" y="5188680"/>
            <a:ext cx="1075680" cy="1076040"/>
            <a:chOff x="5532840" y="5188680"/>
            <a:chExt cx="1075680" cy="1076040"/>
          </a:xfrm>
        </p:grpSpPr>
        <p:sp>
          <p:nvSpPr>
            <p:cNvPr id="180" name="Freeform: Shape 24">
              <a:extLst>
                <a:ext uri="{C183D7F6-B498-43B3-948B-1728B52AA6E4}">
                  <adec:decorative xmlns:adec="http://schemas.microsoft.com/office/drawing/2017/decorative" val="1"/>
                </a:ext>
              </a:extLst>
            </p:cNvPr>
            <p:cNvSpPr/>
            <p:nvPr/>
          </p:nvSpPr>
          <p:spPr>
            <a:xfrm>
              <a:off x="5593320" y="5249160"/>
              <a:ext cx="227880" cy="227880"/>
            </a:xfrm>
            <a:custGeom>
              <a:avLst/>
              <a:gdLst>
                <a:gd name="textAreaLeft" fmla="*/ 0 w 227880"/>
                <a:gd name="textAreaRight" fmla="*/ 228600 w 227880"/>
                <a:gd name="textAreaTop" fmla="*/ 0 h 227880"/>
                <a:gd name="textAreaBottom" fmla="*/ 228600 h 227880"/>
              </a:gdLst>
              <a:ahLst/>
              <a:cxnLst/>
              <a:rect l="textAreaLeft" t="textAreaTop" r="textAreaRight" b="textAreaBottom"/>
              <a:pathLst>
                <a:path w="112966" h="112966">
                  <a:moveTo>
                    <a:pt x="112967" y="0"/>
                  </a:moveTo>
                  <a:lnTo>
                    <a:pt x="0" y="112967"/>
                  </a:lnTo>
                  <a:cubicBezTo>
                    <a:pt x="25356" y="64747"/>
                    <a:pt x="64747" y="25356"/>
                    <a:pt x="112967" y="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1" name="Freeform: Shape 25">
              <a:extLst>
                <a:ext uri="{C183D7F6-B498-43B3-948B-1728B52AA6E4}">
                  <adec:decorative xmlns:adec="http://schemas.microsoft.com/office/drawing/2017/decorative" val="1"/>
                </a:ext>
              </a:extLst>
            </p:cNvPr>
            <p:cNvSpPr/>
            <p:nvPr/>
          </p:nvSpPr>
          <p:spPr>
            <a:xfrm>
              <a:off x="5536440" y="5192640"/>
              <a:ext cx="465120" cy="465120"/>
            </a:xfrm>
            <a:custGeom>
              <a:avLst/>
              <a:gdLst>
                <a:gd name="textAreaLeft" fmla="*/ 0 w 465120"/>
                <a:gd name="textAreaRight" fmla="*/ 465840 w 465120"/>
                <a:gd name="textAreaTop" fmla="*/ 0 h 465120"/>
                <a:gd name="textAreaBottom" fmla="*/ 465840 h 465120"/>
              </a:gdLst>
              <a:ahLst/>
              <a:cxnLst/>
              <a:rect l="textAreaLeft" t="textAreaTop" r="textAreaRight" b="textAreaBottom"/>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2" name="Freeform: Shape 26">
              <a:extLst>
                <a:ext uri="{C183D7F6-B498-43B3-948B-1728B52AA6E4}">
                  <adec:decorative xmlns:adec="http://schemas.microsoft.com/office/drawing/2017/decorative" val="1"/>
                </a:ext>
              </a:extLst>
            </p:cNvPr>
            <p:cNvSpPr/>
            <p:nvPr/>
          </p:nvSpPr>
          <p:spPr>
            <a:xfrm>
              <a:off x="5532840" y="5188680"/>
              <a:ext cx="594360" cy="594360"/>
            </a:xfrm>
            <a:custGeom>
              <a:avLst/>
              <a:gdLst>
                <a:gd name="textAreaLeft" fmla="*/ 0 w 594360"/>
                <a:gd name="textAreaRight" fmla="*/ 595080 w 594360"/>
                <a:gd name="textAreaTop" fmla="*/ 0 h 594360"/>
                <a:gd name="textAreaBottom" fmla="*/ 595080 h 594360"/>
              </a:gdLst>
              <a:ahLst/>
              <a:cxnLst/>
              <a:rect l="textAreaLeft" t="textAreaTop" r="textAreaRight" b="textAreaBottom"/>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3" name="Freeform: Shape 27">
              <a:extLst>
                <a:ext uri="{C183D7F6-B498-43B3-948B-1728B52AA6E4}">
                  <adec:decorative xmlns:adec="http://schemas.microsoft.com/office/drawing/2017/decorative" val="1"/>
                </a:ext>
              </a:extLst>
            </p:cNvPr>
            <p:cNvSpPr/>
            <p:nvPr/>
          </p:nvSpPr>
          <p:spPr>
            <a:xfrm>
              <a:off x="5548680" y="5204520"/>
              <a:ext cx="681480" cy="681480"/>
            </a:xfrm>
            <a:custGeom>
              <a:avLst/>
              <a:gdLst>
                <a:gd name="textAreaLeft" fmla="*/ 0 w 681480"/>
                <a:gd name="textAreaRight" fmla="*/ 682200 w 681480"/>
                <a:gd name="textAreaTop" fmla="*/ 0 h 681480"/>
                <a:gd name="textAreaBottom" fmla="*/ 682200 h 681480"/>
              </a:gdLst>
              <a:ahLst/>
              <a:cxnLst/>
              <a:rect l="textAreaLeft" t="textAreaTop" r="textAreaRight" b="textAreaBottom"/>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4" name="Freeform: Shape 28">
              <a:extLst>
                <a:ext uri="{C183D7F6-B498-43B3-948B-1728B52AA6E4}">
                  <adec:decorative xmlns:adec="http://schemas.microsoft.com/office/drawing/2017/decorative" val="1"/>
                </a:ext>
              </a:extLst>
            </p:cNvPr>
            <p:cNvSpPr/>
            <p:nvPr/>
          </p:nvSpPr>
          <p:spPr>
            <a:xfrm>
              <a:off x="5581080" y="5237280"/>
              <a:ext cx="736920" cy="736920"/>
            </a:xfrm>
            <a:custGeom>
              <a:avLst/>
              <a:gdLst>
                <a:gd name="textAreaLeft" fmla="*/ 0 w 736920"/>
                <a:gd name="textAreaRight" fmla="*/ 737640 w 736920"/>
                <a:gd name="textAreaTop" fmla="*/ 0 h 736920"/>
                <a:gd name="textAreaBottom" fmla="*/ 737640 h 736920"/>
              </a:gdLst>
              <a:ahLst/>
              <a:cxnLst/>
              <a:rect l="textAreaLeft" t="textAreaTop" r="textAreaRight" b="textAreaBottom"/>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5" name="Freeform: Shape 29">
              <a:extLst>
                <a:ext uri="{C183D7F6-B498-43B3-948B-1728B52AA6E4}">
                  <adec:decorative xmlns:adec="http://schemas.microsoft.com/office/drawing/2017/decorative" val="1"/>
                </a:ext>
              </a:extLst>
            </p:cNvPr>
            <p:cNvSpPr/>
            <p:nvPr/>
          </p:nvSpPr>
          <p:spPr>
            <a:xfrm>
              <a:off x="5625720" y="5281920"/>
              <a:ext cx="768600" cy="768600"/>
            </a:xfrm>
            <a:custGeom>
              <a:avLst/>
              <a:gdLst>
                <a:gd name="textAreaLeft" fmla="*/ 0 w 768600"/>
                <a:gd name="textAreaRight" fmla="*/ 769320 w 768600"/>
                <a:gd name="textAreaTop" fmla="*/ 0 h 768600"/>
                <a:gd name="textAreaBottom" fmla="*/ 769320 h 768600"/>
              </a:gdLst>
              <a:ahLst/>
              <a:cxnLst/>
              <a:rect l="textAreaLeft" t="textAreaTop" r="textAreaRight" b="textAreaBottom"/>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6" name="Freeform: Shape 30">
              <a:extLst>
                <a:ext uri="{C183D7F6-B498-43B3-948B-1728B52AA6E4}">
                  <adec:decorative xmlns:adec="http://schemas.microsoft.com/office/drawing/2017/decorative" val="1"/>
                </a:ext>
              </a:extLst>
            </p:cNvPr>
            <p:cNvSpPr/>
            <p:nvPr/>
          </p:nvSpPr>
          <p:spPr>
            <a:xfrm>
              <a:off x="5681520" y="5337360"/>
              <a:ext cx="778680" cy="778680"/>
            </a:xfrm>
            <a:custGeom>
              <a:avLst/>
              <a:gdLst>
                <a:gd name="textAreaLeft" fmla="*/ 0 w 778680"/>
                <a:gd name="textAreaRight" fmla="*/ 779400 w 778680"/>
                <a:gd name="textAreaTop" fmla="*/ 0 h 778680"/>
                <a:gd name="textAreaBottom" fmla="*/ 779400 h 778680"/>
              </a:gdLst>
              <a:ahLst/>
              <a:cxnLst/>
              <a:rect l="textAreaLeft" t="textAreaTop" r="textAreaRight" b="textAreaBottom"/>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7" name="Freeform: Shape 31">
              <a:extLst>
                <a:ext uri="{C183D7F6-B498-43B3-948B-1728B52AA6E4}">
                  <adec:decorative xmlns:adec="http://schemas.microsoft.com/office/drawing/2017/decorative" val="1"/>
                </a:ext>
              </a:extLst>
            </p:cNvPr>
            <p:cNvSpPr/>
            <p:nvPr/>
          </p:nvSpPr>
          <p:spPr>
            <a:xfrm>
              <a:off x="5748120" y="5403240"/>
              <a:ext cx="767520" cy="768600"/>
            </a:xfrm>
            <a:custGeom>
              <a:avLst/>
              <a:gdLst>
                <a:gd name="textAreaLeft" fmla="*/ 0 w 767520"/>
                <a:gd name="textAreaRight" fmla="*/ 768240 w 767520"/>
                <a:gd name="textAreaTop" fmla="*/ 0 h 768600"/>
                <a:gd name="textAreaBottom" fmla="*/ 769320 h 768600"/>
              </a:gdLst>
              <a:ahLst/>
              <a:cxnLst/>
              <a:rect l="textAreaLeft" t="textAreaTop" r="textAreaRight" b="textAreaBottom"/>
              <a:pathLst>
                <a:path w="379761" h="380237">
                  <a:moveTo>
                    <a:pt x="372428" y="0"/>
                  </a:moveTo>
                  <a:cubicBezTo>
                    <a:pt x="374999" y="3239"/>
                    <a:pt x="377381" y="6572"/>
                    <a:pt x="379762" y="9525"/>
                  </a:cubicBezTo>
                  <a:lnTo>
                    <a:pt x="9525" y="380238"/>
                  </a:lnTo>
                  <a:cubicBezTo>
                    <a:pt x="6096" y="377857"/>
                    <a:pt x="2762" y="375476"/>
                    <a:pt x="0" y="372904"/>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8" name="Freeform: Shape 32">
              <a:extLst>
                <a:ext uri="{C183D7F6-B498-43B3-948B-1728B52AA6E4}">
                  <adec:decorative xmlns:adec="http://schemas.microsoft.com/office/drawing/2017/decorative" val="1"/>
                </a:ext>
              </a:extLst>
            </p:cNvPr>
            <p:cNvSpPr/>
            <p:nvPr/>
          </p:nvSpPr>
          <p:spPr>
            <a:xfrm>
              <a:off x="5823000" y="5479200"/>
              <a:ext cx="737280" cy="737280"/>
            </a:xfrm>
            <a:custGeom>
              <a:avLst/>
              <a:gdLst>
                <a:gd name="textAreaLeft" fmla="*/ 0 w 737280"/>
                <a:gd name="textAreaRight" fmla="*/ 738000 w 737280"/>
                <a:gd name="textAreaTop" fmla="*/ 0 h 737280"/>
                <a:gd name="textAreaBottom" fmla="*/ 738000 h 737280"/>
              </a:gdLst>
              <a:ahLst/>
              <a:cxnLst/>
              <a:rect l="textAreaLeft" t="textAreaTop" r="textAreaRight" b="textAreaBottom"/>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9" name="Freeform: Shape 33">
              <a:extLst>
                <a:ext uri="{C183D7F6-B498-43B3-948B-1728B52AA6E4}">
                  <adec:decorative xmlns:adec="http://schemas.microsoft.com/office/drawing/2017/decorative" val="1"/>
                </a:ext>
              </a:extLst>
            </p:cNvPr>
            <p:cNvSpPr/>
            <p:nvPr/>
          </p:nvSpPr>
          <p:spPr>
            <a:xfrm>
              <a:off x="5911200" y="5567400"/>
              <a:ext cx="681480" cy="681480"/>
            </a:xfrm>
            <a:custGeom>
              <a:avLst/>
              <a:gdLst>
                <a:gd name="textAreaLeft" fmla="*/ 0 w 681480"/>
                <a:gd name="textAreaRight" fmla="*/ 682200 w 681480"/>
                <a:gd name="textAreaTop" fmla="*/ 0 h 681480"/>
                <a:gd name="textAreaBottom" fmla="*/ 682200 h 681480"/>
              </a:gdLst>
              <a:ahLst/>
              <a:cxnLst/>
              <a:rect l="textAreaLeft" t="textAreaTop" r="textAreaRight" b="textAreaBottom"/>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90" name="Freeform: Shape 34">
              <a:extLst>
                <a:ext uri="{C183D7F6-B498-43B3-948B-1728B52AA6E4}">
                  <adec:decorative xmlns:adec="http://schemas.microsoft.com/office/drawing/2017/decorative" val="1"/>
                </a:ext>
              </a:extLst>
            </p:cNvPr>
            <p:cNvSpPr/>
            <p:nvPr/>
          </p:nvSpPr>
          <p:spPr>
            <a:xfrm>
              <a:off x="6014160" y="5670360"/>
              <a:ext cx="594360" cy="594360"/>
            </a:xfrm>
            <a:custGeom>
              <a:avLst/>
              <a:gdLst>
                <a:gd name="textAreaLeft" fmla="*/ 0 w 594360"/>
                <a:gd name="textAreaRight" fmla="*/ 595080 w 594360"/>
                <a:gd name="textAreaTop" fmla="*/ 0 h 594360"/>
                <a:gd name="textAreaBottom" fmla="*/ 595080 h 594360"/>
              </a:gdLst>
              <a:ahLst/>
              <a:cxnLst/>
              <a:rect l="textAreaLeft" t="textAreaTop" r="textAreaRight" b="textAreaBottom"/>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91" name="Freeform: Shape 35">
              <a:extLst>
                <a:ext uri="{C183D7F6-B498-43B3-948B-1728B52AA6E4}">
                  <adec:decorative xmlns:adec="http://schemas.microsoft.com/office/drawing/2017/decorative" val="1"/>
                </a:ext>
              </a:extLst>
            </p:cNvPr>
            <p:cNvSpPr/>
            <p:nvPr/>
          </p:nvSpPr>
          <p:spPr>
            <a:xfrm>
              <a:off x="6139800" y="5795640"/>
              <a:ext cx="465120" cy="465120"/>
            </a:xfrm>
            <a:custGeom>
              <a:avLst/>
              <a:gdLst>
                <a:gd name="textAreaLeft" fmla="*/ 0 w 465120"/>
                <a:gd name="textAreaRight" fmla="*/ 465840 w 465120"/>
                <a:gd name="textAreaTop" fmla="*/ 0 h 465120"/>
                <a:gd name="textAreaBottom" fmla="*/ 465840 h 465120"/>
              </a:gdLst>
              <a:ahLst/>
              <a:cxnLst/>
              <a:rect l="textAreaLeft" t="textAreaTop" r="textAreaRight" b="textAreaBottom"/>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92" name="Freeform: Shape 36">
              <a:extLst>
                <a:ext uri="{C183D7F6-B498-43B3-948B-1728B52AA6E4}">
                  <adec:decorative xmlns:adec="http://schemas.microsoft.com/office/drawing/2017/decorative" val="1"/>
                </a:ext>
              </a:extLst>
            </p:cNvPr>
            <p:cNvSpPr/>
            <p:nvPr/>
          </p:nvSpPr>
          <p:spPr>
            <a:xfrm>
              <a:off x="6320520" y="5976360"/>
              <a:ext cx="227520" cy="227520"/>
            </a:xfrm>
            <a:custGeom>
              <a:avLst/>
              <a:gdLst>
                <a:gd name="textAreaLeft" fmla="*/ 0 w 227520"/>
                <a:gd name="textAreaRight" fmla="*/ 228240 w 227520"/>
                <a:gd name="textAreaTop" fmla="*/ 0 h 227520"/>
                <a:gd name="textAreaBottom" fmla="*/ 228240 h 227520"/>
              </a:gdLst>
              <a:ahLst/>
              <a:cxnLst/>
              <a:rect l="textAreaLeft" t="textAreaTop" r="textAreaRight" b="textAreaBottom"/>
              <a:pathLst>
                <a:path w="112871" h="112871">
                  <a:moveTo>
                    <a:pt x="112871" y="0"/>
                  </a:moveTo>
                  <a:cubicBezTo>
                    <a:pt x="87618" y="48239"/>
                    <a:pt x="48239" y="87618"/>
                    <a:pt x="0" y="112871"/>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193" name="PlaceHolder 1"/>
          <p:cNvSpPr>
            <a:spLocks noGrp="1"/>
          </p:cNvSpPr>
          <p:nvPr>
            <p:ph type="title"/>
          </p:nvPr>
        </p:nvSpPr>
        <p:spPr>
          <a:xfrm>
            <a:off x="838080" y="1391760"/>
            <a:ext cx="4904640" cy="4041360"/>
          </a:xfrm>
          <a:prstGeom prst="rect">
            <a:avLst/>
          </a:prstGeom>
          <a:noFill/>
          <a:ln w="0">
            <a:noFill/>
          </a:ln>
        </p:spPr>
        <p:txBody>
          <a:bodyPr lIns="91440" tIns="45720" rIns="91440" bIns="45720" anchor="ctr">
            <a:normAutofit/>
          </a:bodyPr>
          <a:lstStyle/>
          <a:p>
            <a:pPr indent="0" algn="ctr" defTabSz="914400">
              <a:lnSpc>
                <a:spcPct val="90000"/>
              </a:lnSpc>
              <a:buNone/>
              <a:tabLst>
                <a:tab pos="0" algn="l"/>
              </a:tabLst>
            </a:pPr>
            <a:r>
              <a:rPr lang="en-IN" sz="4400" b="1" strike="noStrike" spc="-1">
                <a:solidFill>
                  <a:schemeClr val="lt1"/>
                </a:solidFill>
                <a:latin typeface="Aptos Display"/>
              </a:rPr>
              <a:t>Creating our own dataset </a:t>
            </a:r>
            <a:endParaRPr lang="en-US" sz="4400" b="0" strike="noStrike" spc="-1">
              <a:solidFill>
                <a:srgbClr val="000000"/>
              </a:solidFill>
              <a:latin typeface="Arial"/>
            </a:endParaRPr>
          </a:p>
        </p:txBody>
      </p:sp>
      <p:sp>
        <p:nvSpPr>
          <p:cNvPr id="194" name="PlaceHolder 2"/>
          <p:cNvSpPr>
            <a:spLocks noGrp="1"/>
          </p:cNvSpPr>
          <p:nvPr>
            <p:ph/>
          </p:nvPr>
        </p:nvSpPr>
        <p:spPr>
          <a:xfrm>
            <a:off x="6477120" y="1130760"/>
            <a:ext cx="4974120" cy="4350600"/>
          </a:xfrm>
          <a:prstGeom prst="rect">
            <a:avLst/>
          </a:prstGeom>
          <a:noFill/>
          <a:ln w="0">
            <a:noFill/>
          </a:ln>
        </p:spPr>
        <p:txBody>
          <a:bodyPr lIns="91440" tIns="45720" rIns="91440" bIns="45720" anchor="t">
            <a:noAutofit/>
          </a:bodyPr>
          <a:lstStyle/>
          <a:p>
            <a:pPr indent="0" defTabSz="914400">
              <a:lnSpc>
                <a:spcPct val="90000"/>
              </a:lnSpc>
              <a:spcBef>
                <a:spcPts val="1001"/>
              </a:spcBef>
              <a:buNone/>
              <a:tabLst>
                <a:tab pos="0" algn="l"/>
              </a:tabLst>
            </a:pPr>
            <a:endParaRPr lang="en-US" sz="13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tabLst>
                <a:tab pos="0" algn="l"/>
              </a:tabLst>
            </a:pPr>
            <a:r>
              <a:rPr lang="en-IN" sz="1600" b="1" strike="noStrike" spc="-1">
                <a:solidFill>
                  <a:schemeClr val="lt1"/>
                </a:solidFill>
                <a:latin typeface="Aptos"/>
                <a:ea typeface="Aptos"/>
              </a:rPr>
              <a:t>Setting up Roboflow</a:t>
            </a:r>
            <a:endParaRPr lang="en-US" sz="16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tabLst>
                <a:tab pos="0" algn="l"/>
              </a:tabLst>
            </a:pPr>
            <a:r>
              <a:rPr lang="en-IN" sz="1600" b="0" strike="noStrike" spc="-1">
                <a:solidFill>
                  <a:schemeClr val="lt1"/>
                </a:solidFill>
                <a:latin typeface="Aptos"/>
                <a:ea typeface="Aptos"/>
              </a:rPr>
              <a:t>Researched different compatible and easy-to-operate datasets. Surfed websites like Kaggle, ImageNet, and Roboflow. Finally, decided to create the dataset on Roboflow.</a:t>
            </a:r>
            <a:endParaRPr lang="en-US" sz="16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tabLst>
                <a:tab pos="0" algn="l"/>
              </a:tabLst>
            </a:pPr>
            <a:r>
              <a:rPr lang="en-IN" sz="1600" b="1" strike="noStrike" spc="-1">
                <a:solidFill>
                  <a:schemeClr val="lt1"/>
                </a:solidFill>
                <a:latin typeface="Aptos"/>
                <a:ea typeface="Aptos"/>
              </a:rPr>
              <a:t>Creating Custom Dataset</a:t>
            </a:r>
            <a:endParaRPr lang="en-US" sz="16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tabLst>
                <a:tab pos="0" algn="l"/>
              </a:tabLst>
            </a:pPr>
            <a:r>
              <a:rPr lang="en-IN" sz="1600" b="0" strike="noStrike" spc="-1">
                <a:solidFill>
                  <a:schemeClr val="lt1"/>
                </a:solidFill>
                <a:latin typeface="Aptos"/>
                <a:ea typeface="Aptos"/>
              </a:rPr>
              <a:t>Watched relevant YouTube videos on how to set up or initialize the dataset and uploaded stored pictures.</a:t>
            </a:r>
            <a:endParaRPr lang="en-US" sz="16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tabLst>
                <a:tab pos="0" algn="l"/>
              </a:tabLst>
            </a:pPr>
            <a:r>
              <a:rPr lang="en-IN" sz="1600" b="1" strike="noStrike" spc="-1">
                <a:solidFill>
                  <a:schemeClr val="lt1"/>
                </a:solidFill>
                <a:latin typeface="Aptos"/>
                <a:ea typeface="Aptos"/>
              </a:rPr>
              <a:t>Annotation and Labeling</a:t>
            </a:r>
            <a:endParaRPr lang="en-US" sz="16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tabLst>
                <a:tab pos="0" algn="l"/>
              </a:tabLst>
            </a:pPr>
            <a:r>
              <a:rPr lang="en-IN" sz="1600" b="0" strike="noStrike" spc="-1">
                <a:solidFill>
                  <a:schemeClr val="lt1"/>
                </a:solidFill>
                <a:latin typeface="Aptos"/>
                <a:ea typeface="Aptos"/>
              </a:rPr>
              <a:t>Applied labels to waste objects, such as giving the label "Plastic Bottle" to various bottles including drinking water bottles, packaged bottles, and crushed or crumbled bottles.</a:t>
            </a:r>
            <a:endParaRPr lang="en-US" sz="16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tabLst>
                <a:tab pos="0" algn="l"/>
              </a:tabLst>
            </a:pPr>
            <a:r>
              <a:rPr lang="en-IN" sz="1600" b="0" strike="noStrike" spc="-1">
                <a:solidFill>
                  <a:schemeClr val="lt1"/>
                </a:solidFill>
                <a:latin typeface="Aptos"/>
                <a:ea typeface="Aptos"/>
              </a:rPr>
              <a:t>Used layers to cover the waste objects in the image and mapped them to classes corresponding to specific waste types.</a:t>
            </a:r>
            <a:endParaRPr lang="en-US" sz="1600" b="0" strike="noStrike" spc="-1">
              <a:solidFill>
                <a:srgbClr val="000000"/>
              </a:solidFill>
              <a:latin typeface="Arial"/>
            </a:endParaRPr>
          </a:p>
          <a:p>
            <a:pPr indent="0" defTabSz="914400">
              <a:lnSpc>
                <a:spcPct val="90000"/>
              </a:lnSpc>
              <a:spcBef>
                <a:spcPts val="1001"/>
              </a:spcBef>
              <a:buNone/>
              <a:tabLst>
                <a:tab pos="0" algn="l"/>
              </a:tabLst>
            </a:pPr>
            <a:endParaRPr lang="en-US" sz="13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3" name="audio1.wav"/>
          </p:stSnd>
        </p:sndAc>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15" name="Rectangle 31">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16" name="PlaceHolder 1"/>
          <p:cNvSpPr>
            <a:spLocks noGrp="1"/>
          </p:cNvSpPr>
          <p:nvPr>
            <p:ph type="title"/>
          </p:nvPr>
        </p:nvSpPr>
        <p:spPr>
          <a:xfrm>
            <a:off x="838080" y="448560"/>
            <a:ext cx="4707000" cy="1225080"/>
          </a:xfrm>
          <a:prstGeom prst="rect">
            <a:avLst/>
          </a:prstGeom>
          <a:noFill/>
          <a:ln w="0">
            <a:noFill/>
          </a:ln>
        </p:spPr>
        <p:txBody>
          <a:bodyPr lIns="91440" tIns="45720" rIns="91440" bIns="45720" anchor="b">
            <a:normAutofit fontScale="87222" lnSpcReduction="10000"/>
          </a:bodyPr>
          <a:lstStyle/>
          <a:p>
            <a:pPr indent="0" defTabSz="914400">
              <a:lnSpc>
                <a:spcPct val="90000"/>
              </a:lnSpc>
              <a:buNone/>
              <a:tabLst>
                <a:tab pos="0" algn="l"/>
              </a:tabLst>
            </a:pPr>
            <a:r>
              <a:rPr lang="en-US" sz="3200" b="0" strike="noStrike" spc="-1">
                <a:solidFill>
                  <a:schemeClr val="lt1"/>
                </a:solidFill>
                <a:latin typeface="Aptos Display"/>
              </a:rPr>
              <a:t>Different wastes annotated in a single frame.</a:t>
            </a:r>
            <a:endParaRPr lang="en-US" sz="3200" b="0" strike="noStrike" spc="-1">
              <a:solidFill>
                <a:srgbClr val="000000"/>
              </a:solidFill>
              <a:latin typeface="Arial"/>
            </a:endParaRPr>
          </a:p>
        </p:txBody>
      </p:sp>
      <p:cxnSp>
        <p:nvCxnSpPr>
          <p:cNvPr id="217" name="Straight Connector 32">
            <a:extLst>
              <a:ext uri="{C183D7F6-B498-43B3-948B-1728B52AA6E4}">
                <adec:decorative xmlns:adec="http://schemas.microsoft.com/office/drawing/2017/decorative" val="1"/>
              </a:ext>
            </a:extLst>
          </p:cNvPr>
          <p:cNvCxnSpPr/>
          <p:nvPr/>
        </p:nvCxnSpPr>
        <p:spPr>
          <a:xfrm flipH="1">
            <a:off x="831600" y="1749600"/>
            <a:ext cx="4719240" cy="720"/>
          </a:xfrm>
          <a:prstGeom prst="straightConnector1">
            <a:avLst/>
          </a:prstGeom>
          <a:ln w="0">
            <a:solidFill>
              <a:srgbClr val="4EA72E"/>
            </a:solidFill>
          </a:ln>
        </p:spPr>
      </p:cxnSp>
      <p:pic>
        <p:nvPicPr>
          <p:cNvPr id="218" name="Content Placeholder 1"/>
          <p:cNvPicPr/>
          <p:nvPr/>
        </p:nvPicPr>
        <p:blipFill>
          <a:blip r:embed="rId3"/>
          <a:stretch/>
        </p:blipFill>
        <p:spPr>
          <a:xfrm>
            <a:off x="182160" y="1963800"/>
            <a:ext cx="6351480" cy="3537720"/>
          </a:xfrm>
          <a:prstGeom prst="rect">
            <a:avLst/>
          </a:prstGeom>
          <a:ln w="0">
            <a:noFill/>
          </a:ln>
        </p:spPr>
      </p:pic>
      <p:cxnSp>
        <p:nvCxnSpPr>
          <p:cNvPr id="219" name="Straight Connector 34">
            <a:extLst>
              <a:ext uri="{C183D7F6-B498-43B3-948B-1728B52AA6E4}">
                <adec:decorative xmlns:adec="http://schemas.microsoft.com/office/drawing/2017/decorative" val="1"/>
              </a:ext>
            </a:extLst>
          </p:cNvPr>
          <p:cNvCxnSpPr/>
          <p:nvPr/>
        </p:nvCxnSpPr>
        <p:spPr>
          <a:xfrm flipH="1">
            <a:off x="833760" y="5707440"/>
            <a:ext cx="4714920" cy="720"/>
          </a:xfrm>
          <a:prstGeom prst="straightConnector1">
            <a:avLst/>
          </a:prstGeom>
          <a:ln w="0">
            <a:solidFill>
              <a:srgbClr val="4EA72E"/>
            </a:solidFill>
          </a:ln>
        </p:spPr>
      </p:cxnSp>
      <p:pic>
        <p:nvPicPr>
          <p:cNvPr id="220" name="Content Placeholder 5" descr="A group of food items on a table&#10;&#10;Description automatically generated"/>
          <p:cNvPicPr/>
          <p:nvPr/>
        </p:nvPicPr>
        <p:blipFill>
          <a:blip r:embed="rId4"/>
          <a:stretch/>
        </p:blipFill>
        <p:spPr>
          <a:xfrm>
            <a:off x="6525360" y="659520"/>
            <a:ext cx="5665680" cy="5538240"/>
          </a:xfrm>
          <a:prstGeom prst="rect">
            <a:avLst/>
          </a:prstGeom>
          <a:ln w="0">
            <a:noFill/>
          </a:ln>
        </p:spPr>
      </p:pic>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5" name="audio1.wav"/>
          </p:stSnd>
        </p:sndAc>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21" name="Rectangle 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22" name="Oval 9">
            <a:extLst>
              <a:ext uri="{C183D7F6-B498-43B3-948B-1728B52AA6E4}">
                <adec:decorative xmlns:adec="http://schemas.microsoft.com/office/drawing/2017/decorative" val="1"/>
              </a:ext>
            </a:extLst>
          </p:cNvPr>
          <p:cNvSpPr/>
          <p:nvPr/>
        </p:nvSpPr>
        <p:spPr>
          <a:xfrm>
            <a:off x="888480" y="1040760"/>
            <a:ext cx="4754160" cy="475416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23" name="Oval 11">
            <a:extLst>
              <a:ext uri="{C183D7F6-B498-43B3-948B-1728B52AA6E4}">
                <adec:decorative xmlns:adec="http://schemas.microsoft.com/office/drawing/2017/decorative" val="1"/>
              </a:ext>
            </a:extLst>
          </p:cNvPr>
          <p:cNvSpPr/>
          <p:nvPr/>
        </p:nvSpPr>
        <p:spPr>
          <a:xfrm>
            <a:off x="879480" y="1029600"/>
            <a:ext cx="4754160" cy="4754160"/>
          </a:xfrm>
          <a:prstGeom prst="ellipse">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24" name="Oval 13">
            <a:extLst>
              <a:ext uri="{C183D7F6-B498-43B3-948B-1728B52AA6E4}">
                <adec:decorative xmlns:adec="http://schemas.microsoft.com/office/drawing/2017/decorative" val="1"/>
              </a:ext>
            </a:extLst>
          </p:cNvPr>
          <p:cNvSpPr/>
          <p:nvPr/>
        </p:nvSpPr>
        <p:spPr>
          <a:xfrm>
            <a:off x="739800" y="934920"/>
            <a:ext cx="4754160" cy="4754160"/>
          </a:xfrm>
          <a:prstGeom prst="ellipse">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25" name="PlaceHolder 1"/>
          <p:cNvSpPr>
            <a:spLocks noGrp="1"/>
          </p:cNvSpPr>
          <p:nvPr>
            <p:ph type="title"/>
          </p:nvPr>
        </p:nvSpPr>
        <p:spPr>
          <a:xfrm>
            <a:off x="1102320" y="1877400"/>
            <a:ext cx="4029480" cy="3214800"/>
          </a:xfrm>
          <a:prstGeom prst="rect">
            <a:avLst/>
          </a:prstGeom>
          <a:noFill/>
          <a:ln w="0">
            <a:noFill/>
          </a:ln>
        </p:spPr>
        <p:txBody>
          <a:bodyPr lIns="91440" tIns="45720" rIns="91440" bIns="45720" anchor="ctr">
            <a:normAutofit/>
          </a:bodyPr>
          <a:lstStyle/>
          <a:p>
            <a:pPr indent="0" algn="ctr" defTabSz="914400">
              <a:lnSpc>
                <a:spcPct val="90000"/>
              </a:lnSpc>
              <a:buNone/>
              <a:tabLst>
                <a:tab pos="0" algn="l"/>
              </a:tabLst>
            </a:pPr>
            <a:r>
              <a:rPr lang="en-IN" sz="4400" b="1" strike="noStrike" spc="-1">
                <a:solidFill>
                  <a:schemeClr val="lt1"/>
                </a:solidFill>
                <a:latin typeface="Aptos Display"/>
              </a:rPr>
              <a:t>Augmentation  &amp; Preprocessing </a:t>
            </a:r>
            <a:endParaRPr lang="en-US" sz="4400" b="0" strike="noStrike" spc="-1">
              <a:solidFill>
                <a:srgbClr val="000000"/>
              </a:solidFill>
              <a:latin typeface="Arial"/>
            </a:endParaRPr>
          </a:p>
        </p:txBody>
      </p:sp>
      <p:grpSp>
        <p:nvGrpSpPr>
          <p:cNvPr id="226" name="Group 15">
            <a:extLst>
              <a:ext uri="{C183D7F6-B498-43B3-948B-1728B52AA6E4}">
                <adec:decorative xmlns:adec="http://schemas.microsoft.com/office/drawing/2017/decorative" val="1"/>
              </a:ext>
            </a:extLst>
          </p:cNvPr>
          <p:cNvGrpSpPr/>
          <p:nvPr/>
        </p:nvGrpSpPr>
        <p:grpSpPr>
          <a:xfrm>
            <a:off x="0" y="378000"/>
            <a:ext cx="1861200" cy="716760"/>
            <a:chOff x="0" y="378000"/>
            <a:chExt cx="1861200" cy="716760"/>
          </a:xfrm>
        </p:grpSpPr>
        <p:sp>
          <p:nvSpPr>
            <p:cNvPr id="227" name="Freeform: Shape 16">
              <a:extLst>
                <a:ext uri="{C183D7F6-B498-43B3-948B-1728B52AA6E4}">
                  <adec:decorative xmlns:adec="http://schemas.microsoft.com/office/drawing/2017/decorative" val="1"/>
                </a:ext>
              </a:extLst>
            </p:cNvPr>
            <p:cNvSpPr/>
            <p:nvPr/>
          </p:nvSpPr>
          <p:spPr>
            <a:xfrm>
              <a:off x="0" y="37800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28" name="Freeform: Shape 17">
              <a:extLst>
                <a:ext uri="{C183D7F6-B498-43B3-948B-1728B52AA6E4}">
                  <adec:decorative xmlns:adec="http://schemas.microsoft.com/office/drawing/2017/decorative" val="1"/>
                </a:ext>
              </a:extLst>
            </p:cNvPr>
            <p:cNvSpPr/>
            <p:nvPr/>
          </p:nvSpPr>
          <p:spPr>
            <a:xfrm>
              <a:off x="0" y="81756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229"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30"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31" name="Oval 23">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32" name="Oval 25">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33" name="PlaceHolder 2"/>
          <p:cNvSpPr>
            <a:spLocks noGrp="1"/>
          </p:cNvSpPr>
          <p:nvPr>
            <p:ph/>
          </p:nvPr>
        </p:nvSpPr>
        <p:spPr>
          <a:xfrm>
            <a:off x="6234840" y="1130760"/>
            <a:ext cx="5216400" cy="4350600"/>
          </a:xfrm>
          <a:prstGeom prst="rect">
            <a:avLst/>
          </a:prstGeom>
          <a:noFill/>
          <a:ln w="0">
            <a:noFill/>
          </a:ln>
        </p:spPr>
        <p:txBody>
          <a:bodyPr lIns="91440" tIns="45720" rIns="91440" bIns="45720" anchor="t">
            <a:normAutofit/>
          </a:bodyPr>
          <a:lstStyle/>
          <a:p>
            <a:pPr marL="228600" indent="-228600" defTabSz="914400">
              <a:lnSpc>
                <a:spcPct val="90000"/>
              </a:lnSpc>
              <a:spcBef>
                <a:spcPts val="1001"/>
              </a:spcBef>
              <a:buClr>
                <a:srgbClr val="FFFFFF"/>
              </a:buClr>
              <a:buFont typeface="Arial"/>
              <a:buChar char="•"/>
            </a:pPr>
            <a:r>
              <a:rPr lang="en-IN" sz="2200" b="1" strike="noStrike" spc="-1">
                <a:solidFill>
                  <a:schemeClr val="lt1"/>
                </a:solidFill>
                <a:latin typeface="Aptos"/>
              </a:rPr>
              <a:t>Preprocessing-  </a:t>
            </a:r>
            <a:r>
              <a:rPr lang="en-IN" sz="2200" b="0" strike="noStrike" spc="-1">
                <a:solidFill>
                  <a:schemeClr val="lt1"/>
                </a:solidFill>
                <a:latin typeface="Aptos"/>
              </a:rPr>
              <a:t>Properly orienting the images using auto orient and then resizing stretching the image to 640*640. This is the preprocessing phase.</a:t>
            </a:r>
            <a:endParaRPr lang="en-US" sz="2200" b="0" strike="noStrike" spc="-1">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2200" b="1" strike="noStrike" spc="-1">
                <a:solidFill>
                  <a:schemeClr val="lt1"/>
                </a:solidFill>
                <a:latin typeface="Aptos"/>
              </a:rPr>
              <a:t>Augmentation- </a:t>
            </a:r>
            <a:r>
              <a:rPr lang="en-IN" sz="2200" b="0" strike="noStrike" spc="-1">
                <a:solidFill>
                  <a:schemeClr val="lt1"/>
                </a:solidFill>
                <a:latin typeface="Aptos"/>
              </a:rPr>
              <a:t>Performed transitions and transforms to the images already present in the dataset to increase the number of images in dataset. Basically, we have applied the h-v flip operation. This will help us making our model more accurate and precise.</a:t>
            </a:r>
            <a:endParaRPr lang="en-US" sz="2200" b="0" strike="noStrike" spc="-1">
              <a:solidFill>
                <a:srgbClr val="000000"/>
              </a:solidFill>
              <a:latin typeface="Arial"/>
            </a:endParaRPr>
          </a:p>
        </p:txBody>
      </p:sp>
      <p:grpSp>
        <p:nvGrpSpPr>
          <p:cNvPr id="234" name="Graphic 185">
            <a:extLst>
              <a:ext uri="{C183D7F6-B498-43B3-948B-1728B52AA6E4}">
                <adec:decorative xmlns:adec="http://schemas.microsoft.com/office/drawing/2017/decorative" val="1"/>
              </a:ext>
            </a:extLst>
          </p:cNvPr>
          <p:cNvGrpSpPr/>
          <p:nvPr/>
        </p:nvGrpSpPr>
        <p:grpSpPr>
          <a:xfrm>
            <a:off x="9812160" y="6139440"/>
            <a:ext cx="1053720" cy="469080"/>
            <a:chOff x="9812160" y="6139440"/>
            <a:chExt cx="1053720" cy="469080"/>
          </a:xfrm>
        </p:grpSpPr>
        <p:sp>
          <p:nvSpPr>
            <p:cNvPr id="235" name="Freeform: Shape 28">
              <a:extLst>
                <a:ext uri="{C183D7F6-B498-43B3-948B-1728B52AA6E4}">
                  <adec:decorative xmlns:adec="http://schemas.microsoft.com/office/drawing/2017/decorative" val="1"/>
                </a:ext>
              </a:extLst>
            </p:cNvPr>
            <p:cNvSpPr/>
            <p:nvPr/>
          </p:nvSpPr>
          <p:spPr>
            <a:xfrm>
              <a:off x="981216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36" name="Freeform: Shape 29">
              <a:extLst>
                <a:ext uri="{C183D7F6-B498-43B3-948B-1728B52AA6E4}">
                  <adec:decorative xmlns:adec="http://schemas.microsoft.com/office/drawing/2017/decorative" val="1"/>
                </a:ext>
              </a:extLst>
            </p:cNvPr>
            <p:cNvSpPr/>
            <p:nvPr/>
          </p:nvSpPr>
          <p:spPr>
            <a:xfrm>
              <a:off x="99871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37" name="Freeform: Shape 30">
              <a:extLst>
                <a:ext uri="{C183D7F6-B498-43B3-948B-1728B52AA6E4}">
                  <adec:decorative xmlns:adec="http://schemas.microsoft.com/office/drawing/2017/decorative" val="1"/>
                </a:ext>
              </a:extLst>
            </p:cNvPr>
            <p:cNvSpPr/>
            <p:nvPr/>
          </p:nvSpPr>
          <p:spPr>
            <a:xfrm>
              <a:off x="101617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38" name="Freeform: Shape 31">
              <a:extLst>
                <a:ext uri="{C183D7F6-B498-43B3-948B-1728B52AA6E4}">
                  <adec:decorative xmlns:adec="http://schemas.microsoft.com/office/drawing/2017/decorative" val="1"/>
                </a:ext>
              </a:extLst>
            </p:cNvPr>
            <p:cNvSpPr/>
            <p:nvPr/>
          </p:nvSpPr>
          <p:spPr>
            <a:xfrm>
              <a:off x="103366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39" name="Freeform: Shape 32">
              <a:extLst>
                <a:ext uri="{C183D7F6-B498-43B3-948B-1728B52AA6E4}">
                  <adec:decorative xmlns:adec="http://schemas.microsoft.com/office/drawing/2017/decorative" val="1"/>
                </a:ext>
              </a:extLst>
            </p:cNvPr>
            <p:cNvSpPr/>
            <p:nvPr/>
          </p:nvSpPr>
          <p:spPr>
            <a:xfrm>
              <a:off x="105112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Tree>
  </p:cSld>
  <p:clrMapOvr>
    <a:masterClrMapping/>
  </p:clrMapOvr>
  <mc:AlternateContent xmlns:mc="http://schemas.openxmlformats.org/markup-compatibility/2006" xmlns:p14="http://schemas.microsoft.com/office/powerpoint/2010/main">
    <mc:Choice Requires="p14">
      <p:transition spd="slow" p14:dur="1750">
        <p:random/>
        <p:sndAc>
          <p:stSnd>
            <p:snd r:embed="rId2" name="audio1.wav"/>
          </p:stSnd>
        </p:sndAc>
      </p:transition>
    </mc:Choice>
    <mc:Fallback xmlns="">
      <p:transition spd="slow">
        <p:random/>
        <p:sndAc>
          <p:stSnd>
            <p:snd r:embed="rId3" name="audio1.wav"/>
          </p:stSnd>
        </p:sndAc>
      </p:transition>
    </mc:Fallback>
  </mc:AlternateContent>
</p:sld>
</file>

<file path=ppt/theme/theme1.xml><?xml version="1.0" encoding="utf-8"?>
<a:theme xmlns:a="http://schemas.openxmlformats.org/drawingml/2006/main"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3.xml><?xml version="1.0" encoding="utf-8"?>
<a:theme xmlns:a="http://schemas.openxmlformats.org/drawingml/2006/main"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4.xml><?xml version="1.0" encoding="utf-8"?>
<a:theme xmlns:a="http://schemas.openxmlformats.org/drawingml/2006/main"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5.xml><?xml version="1.0" encoding="utf-8"?>
<a:theme xmlns:a="http://schemas.openxmlformats.org/drawingml/2006/main"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6.xml><?xml version="1.0" encoding="utf-8"?>
<a:theme xmlns:a="http://schemas.openxmlformats.org/drawingml/2006/main" name="TropicVTI">
  <a:themeElements>
    <a:clrScheme name="Tropic">
      <a:dk1>
        <a:srgbClr val="000000"/>
      </a:dk1>
      <a:lt1>
        <a:sysClr val="window" lastClr="FFFFFF"/>
      </a:lt1>
      <a:dk2>
        <a:srgbClr val="09392F"/>
      </a:dk2>
      <a:lt2>
        <a:srgbClr val="ECF0F0"/>
      </a:lt2>
      <a:accent1>
        <a:srgbClr val="1EBE9B"/>
      </a:accent1>
      <a:accent2>
        <a:srgbClr val="FD7C7C"/>
      </a:accent2>
      <a:accent3>
        <a:srgbClr val="7DA8B5"/>
      </a:accent3>
      <a:accent4>
        <a:srgbClr val="168E74"/>
      </a:accent4>
      <a:accent5>
        <a:srgbClr val="FB7365"/>
      </a:accent5>
      <a:accent6>
        <a:srgbClr val="D39B17"/>
      </a:accent6>
      <a:hlink>
        <a:srgbClr val="EF08F7"/>
      </a:hlink>
      <a:folHlink>
        <a:srgbClr val="8477FE"/>
      </a:folHlink>
    </a:clrScheme>
    <a:fontScheme name="Tropic">
      <a:majorFont>
        <a:latin typeface="Gill Sans Nova"/>
        <a:ea typeface=""/>
        <a:cs typeface=""/>
      </a:majorFont>
      <a:minorFont>
        <a:latin typeface="Gill Sans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ropicVTI" id="{DE8751F2-0439-4D1D-A674-AFC241C9701D}" vid="{C41D9140-98E0-4A26-97C4-97FDCB8D6E04}"/>
    </a:ext>
  </a:extLst>
</a:theme>
</file>

<file path=ppt/theme/theme7.xml><?xml version="1.0" encoding="utf-8"?>
<a:theme xmlns:a="http://schemas.openxmlformats.org/drawingml/2006/main"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8.xml><?xml version="1.0" encoding="utf-8"?>
<a:theme xmlns:a="http://schemas.openxmlformats.org/drawingml/2006/main"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9.xml><?xml version="1.0" encoding="utf-8"?>
<a:theme xmlns:a="http://schemas.openxmlformats.org/drawingml/2006/main"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34</Slides>
  <Notes>0</Notes>
  <HiddenSlides>0</HiddenSlides>
  <ScaleCrop>false</ScaleCrop>
  <HeadingPairs>
    <vt:vector size="4" baseType="variant">
      <vt:variant>
        <vt:lpstr>Theme</vt:lpstr>
      </vt:variant>
      <vt:variant>
        <vt:i4>9</vt:i4>
      </vt:variant>
      <vt:variant>
        <vt:lpstr>Slide Titles</vt:lpstr>
      </vt:variant>
      <vt:variant>
        <vt:i4>34</vt:i4>
      </vt:variant>
    </vt:vector>
  </HeadingPairs>
  <TitlesOfParts>
    <vt:vector size="43" baseType="lpstr">
      <vt:lpstr>Office Theme</vt:lpstr>
      <vt:lpstr>Office Theme</vt:lpstr>
      <vt:lpstr>Office Theme</vt:lpstr>
      <vt:lpstr>Office Theme</vt:lpstr>
      <vt:lpstr>Office Theme</vt:lpstr>
      <vt:lpstr>TropicVTI</vt:lpstr>
      <vt:lpstr>Office Theme</vt:lpstr>
      <vt:lpstr>Office Theme</vt:lpstr>
      <vt:lpstr>Office Theme</vt:lpstr>
      <vt:lpstr>ESW Presentation</vt:lpstr>
      <vt:lpstr>MID EVALS</vt:lpstr>
      <vt:lpstr>PowerPoint Presentation</vt:lpstr>
      <vt:lpstr>Envisioning and developing the solution to this problem</vt:lpstr>
      <vt:lpstr>WASTE &amp; DATA COLLECTION</vt:lpstr>
      <vt:lpstr>PowerPoint Presentation</vt:lpstr>
      <vt:lpstr>Creating our own dataset </vt:lpstr>
      <vt:lpstr>Different wastes annotated in a single frame.</vt:lpstr>
      <vt:lpstr>Augmentation  &amp; Preprocessing </vt:lpstr>
      <vt:lpstr>Training &amp; Validating the model </vt:lpstr>
      <vt:lpstr>Some insights into the model testing phase </vt:lpstr>
      <vt:lpstr>Stress Testing  </vt:lpstr>
      <vt:lpstr>Week-3,4 Timeline</vt:lpstr>
      <vt:lpstr>DATASET EXPANSION &amp; MODIFICATION</vt:lpstr>
      <vt:lpstr>      EXAMPLE OF MODEL TESTING</vt:lpstr>
      <vt:lpstr>Testing the model</vt:lpstr>
      <vt:lpstr>Major updates in model</vt:lpstr>
      <vt:lpstr>Model Deployment </vt:lpstr>
      <vt:lpstr>Model Deployment (contd.)</vt:lpstr>
      <vt:lpstr>Model Deployment (contd.)</vt:lpstr>
      <vt:lpstr>Model Deployment (contd.)</vt:lpstr>
      <vt:lpstr>Model Deployment </vt:lpstr>
      <vt:lpstr>Model Deployment (contd.)</vt:lpstr>
      <vt:lpstr>Model Deployment (contd.)</vt:lpstr>
      <vt:lpstr>PowerPoint Presentation</vt:lpstr>
      <vt:lpstr>Weekly Progress Report </vt:lpstr>
      <vt:lpstr>PowerPoint Presentation</vt:lpstr>
      <vt:lpstr>HARDWARE VISION ARCHITECHUTUE </vt:lpstr>
      <vt:lpstr>PowerPoint Presentation</vt:lpstr>
      <vt:lpstr>HARDWARE IMPLEMENTATION INTRICACY</vt:lpstr>
      <vt:lpstr>   Other important tasks done this week  Stress Testing the model- We stress tested our model on a diverse set of waste items comprising of different classes of articles like recyclable, non-recyclable etc and came to the conclusion that the model is precise and accurate.</vt:lpstr>
      <vt:lpstr>Uploading the model on QIDK kit </vt:lpstr>
      <vt:lpstr>Challenges Encountered and Failures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Shivam Gupta</dc:creator>
  <dc:description/>
  <cp:revision>247</cp:revision>
  <dcterms:created xsi:type="dcterms:W3CDTF">2024-09-30T17:01:57Z</dcterms:created>
  <dcterms:modified xsi:type="dcterms:W3CDTF">2024-10-15T10:36:46Z</dcterms:modified>
  <dc:language>en-US</dc:language>
</cp:coreProperties>
</file>

<file path=docProps/thumbnail.jpeg>
</file>